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93" r:id="rId18"/>
    <p:sldId id="294" r:id="rId19"/>
    <p:sldId id="271" r:id="rId20"/>
    <p:sldId id="272" r:id="rId21"/>
    <p:sldId id="273" r:id="rId22"/>
    <p:sldId id="274" r:id="rId23"/>
    <p:sldId id="275" r:id="rId24"/>
    <p:sldId id="276" r:id="rId25"/>
    <p:sldId id="279" r:id="rId26"/>
    <p:sldId id="277" r:id="rId27"/>
    <p:sldId id="278" r:id="rId28"/>
    <p:sldId id="295" r:id="rId29"/>
    <p:sldId id="280" r:id="rId30"/>
    <p:sldId id="296" r:id="rId31"/>
    <p:sldId id="281" r:id="rId32"/>
    <p:sldId id="282" r:id="rId33"/>
    <p:sldId id="283" r:id="rId34"/>
    <p:sldId id="284" r:id="rId35"/>
    <p:sldId id="291" r:id="rId36"/>
    <p:sldId id="292" r:id="rId37"/>
    <p:sldId id="285" r:id="rId38"/>
    <p:sldId id="286" r:id="rId39"/>
    <p:sldId id="288" r:id="rId40"/>
    <p:sldId id="287" r:id="rId41"/>
    <p:sldId id="297" r:id="rId42"/>
    <p:sldId id="290" r:id="rId43"/>
    <p:sldId id="289" r:id="rId4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0656-90C1-429A-A3B3-22063F8CA187}" type="datetimeFigureOut">
              <a:rPr lang="nb-NO" smtClean="0"/>
              <a:pPr/>
              <a:t>07.12.2013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2CAE-4339-4E66-B98B-492DAF39325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77180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0656-90C1-429A-A3B3-22063F8CA187}" type="datetimeFigureOut">
              <a:rPr lang="nb-NO" smtClean="0"/>
              <a:pPr/>
              <a:t>07.12.2013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2CAE-4339-4E66-B98B-492DAF39325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48590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0656-90C1-429A-A3B3-22063F8CA187}" type="datetimeFigureOut">
              <a:rPr lang="nb-NO" smtClean="0"/>
              <a:pPr/>
              <a:t>07.12.2013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2CAE-4339-4E66-B98B-492DAF39325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20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0656-90C1-429A-A3B3-22063F8CA187}" type="datetimeFigureOut">
              <a:rPr lang="nb-NO" smtClean="0"/>
              <a:pPr/>
              <a:t>07.12.2013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2CAE-4339-4E66-B98B-492DAF39325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77052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0656-90C1-429A-A3B3-22063F8CA187}" type="datetimeFigureOut">
              <a:rPr lang="nb-NO" smtClean="0"/>
              <a:pPr/>
              <a:t>07.12.2013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2CAE-4339-4E66-B98B-492DAF39325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05558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0656-90C1-429A-A3B3-22063F8CA187}" type="datetimeFigureOut">
              <a:rPr lang="nb-NO" smtClean="0"/>
              <a:pPr/>
              <a:t>07.12.2013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2CAE-4339-4E66-B98B-492DAF39325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54262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0656-90C1-429A-A3B3-22063F8CA187}" type="datetimeFigureOut">
              <a:rPr lang="nb-NO" smtClean="0"/>
              <a:pPr/>
              <a:t>07.12.2013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2CAE-4339-4E66-B98B-492DAF39325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65373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0656-90C1-429A-A3B3-22063F8CA187}" type="datetimeFigureOut">
              <a:rPr lang="nb-NO" smtClean="0"/>
              <a:pPr/>
              <a:t>07.12.2013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2CAE-4339-4E66-B98B-492DAF39325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69797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0656-90C1-429A-A3B3-22063F8CA187}" type="datetimeFigureOut">
              <a:rPr lang="nb-NO" smtClean="0"/>
              <a:pPr/>
              <a:t>07.12.2013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2CAE-4339-4E66-B98B-492DAF39325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0618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0656-90C1-429A-A3B3-22063F8CA187}" type="datetimeFigureOut">
              <a:rPr lang="nb-NO" smtClean="0"/>
              <a:pPr/>
              <a:t>07.12.2013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2CAE-4339-4E66-B98B-492DAF39325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25249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0656-90C1-429A-A3B3-22063F8CA187}" type="datetimeFigureOut">
              <a:rPr lang="nb-NO" smtClean="0"/>
              <a:pPr/>
              <a:t>07.12.2013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2CAE-4339-4E66-B98B-492DAF39325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95452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0656-90C1-429A-A3B3-22063F8CA187}" type="datetimeFigureOut">
              <a:rPr lang="nb-NO" smtClean="0"/>
              <a:pPr/>
              <a:t>07.12.2013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02CAE-4339-4E66-B98B-492DAF39325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56573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hree.flash-gear.com/npuz/puz.php?c=v&amp;id=3734948&amp;k=1720190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gprimes.net/cruncher/" TargetMode="External"/><Relationship Id="rId2" Type="http://schemas.openxmlformats.org/officeDocument/2006/relationships/hyperlink" Target="http://www.geocaching.com/seek/cache_details.aspx?guid=1958bcb7-41ae-4866-b1d4-8b252703dde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eis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caching.com/seek/cache_details.aspx?guid=7e202788-07ce-4cce-9348-bd6e6a2e3c3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umkin.com/tools/cipher/frequency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caching.com/seek/cache_details.aspx?guid=4f38dc2f-fb32-4f9f-823b-674d9e45565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racticalcryptography.com/ciphers/" TargetMode="External"/><Relationship Id="rId2" Type="http://schemas.openxmlformats.org/officeDocument/2006/relationships/hyperlink" Target="http://rumkin.com/tools/ciph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cc.eisbehr.de/" TargetMode="External"/><Relationship Id="rId5" Type="http://schemas.openxmlformats.org/officeDocument/2006/relationships/hyperlink" Target="http://www.mygeotools.de/tools/codetabellen/" TargetMode="External"/><Relationship Id="rId4" Type="http://schemas.openxmlformats.org/officeDocument/2006/relationships/hyperlink" Target="http://www.blisstonia.com/software/Decrypto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caching.com/seek/cache_details.aspx?guid=4f38dc2f-fb32-4f9f-823b-674d9e455658" TargetMode="External"/><Relationship Id="rId2" Type="http://schemas.openxmlformats.org/officeDocument/2006/relationships/hyperlink" Target="http://www.geocaching.com/seek/cache_details.aspx?guid=eda32215-424d-49ed-b133-7c4cb3a488d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dl.dropboxusercontent.com/u/46130473/myGEOtools.pdf" TargetMode="External"/><Relationship Id="rId2" Type="http://schemas.openxmlformats.org/officeDocument/2006/relationships/hyperlink" Target="http://www.mygeotools.de/tools/codetabell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cc.eisbehr.de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isstonia.com/software/Decrypto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lisstonia.com/software/WebDecrypto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oord.info/GC1ZF66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caching.com/bookmarks/view.aspx?guid=14c97e59-2fce-4378-b7af-71b8f237d06b" TargetMode="External"/><Relationship Id="rId2" Type="http://schemas.openxmlformats.org/officeDocument/2006/relationships/hyperlink" Target="http://coord.info/GC25WQJ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ocaching.com/bookmarks/view.aspx?guid=37f3d8f3-62ba-40ac-b0ef-901807ba9c98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caching.com/seek/cache_details.aspx?guid=88ec2be3-7212-45f6-8245-50b492e62719" TargetMode="External"/><Relationship Id="rId2" Type="http://schemas.openxmlformats.org/officeDocument/2006/relationships/hyperlink" Target="http://www.geocaching.com/seek/cache_details.aspx?guid=b0fae4b6-1cbc-4172-a64f-b7cb90b0f19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geocaching.com/seek/cache_details.aspx?guid=44b80fd1-e17f-4c44-9162-6dba4f4c4324" TargetMode="External"/><Relationship Id="rId4" Type="http://schemas.openxmlformats.org/officeDocument/2006/relationships/hyperlink" Target="http://www.geocaching.com/seek/cache_details.aspx?guid=af5ec638-bfae-44d4-a8f1-3c1afd9a743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caching.com/seek/cache_details.aspx?guid=2def435e-0ac4-4bcd-802e-0cd49a1c9077" TargetMode="External"/><Relationship Id="rId2" Type="http://schemas.openxmlformats.org/officeDocument/2006/relationships/hyperlink" Target="http://www.geocaching.com/seek/cache_details.aspx?guid=a070cc6f-7192-4390-b4ba-196815b0be5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ocaching.com/seek/cache_details.aspx?guid=9bdac7f4-7605-43db-aeea-8ab4df70fb4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caching.com/seek/cache_details.aspx?guid=c48b793c-3882-4df4-897f-6a6fdea6bf27" TargetMode="External"/><Relationship Id="rId2" Type="http://schemas.openxmlformats.org/officeDocument/2006/relationships/hyperlink" Target="http://coord.info/GC2KXK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ocaching.com/seek/cache_details.aspx?guid=30b1c325-ac9f-48fd-9843-fcf94f00c87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ord.info/GC44QJP" TargetMode="External"/><Relationship Id="rId2" Type="http://schemas.openxmlformats.org/officeDocument/2006/relationships/hyperlink" Target="http://www.geocaching.com/seek/cache_details.aspx?guid=2185c119-c74f-4f99-830b-82e615d06a2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Mystery</a:t>
            </a:r>
            <a:r>
              <a:rPr lang="nb-NO" dirty="0" smtClean="0"/>
              <a:t> </a:t>
            </a:r>
            <a:r>
              <a:rPr lang="nb-NO" dirty="0" err="1" smtClean="0"/>
              <a:t>Masterclass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 smtClean="0"/>
              <a:t>Beginner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4359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Interaktivt, f eks puslespill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Flash </a:t>
            </a:r>
            <a:r>
              <a:rPr lang="nb-NO" dirty="0" err="1" smtClean="0"/>
              <a:t>player</a:t>
            </a:r>
            <a:r>
              <a:rPr lang="nb-NO" dirty="0" smtClean="0"/>
              <a:t> puslespill (</a:t>
            </a:r>
            <a:r>
              <a:rPr lang="nb-NO" dirty="0" err="1" smtClean="0">
                <a:hlinkClick r:id="rId2"/>
              </a:rPr>
              <a:t>Mystery</a:t>
            </a:r>
            <a:r>
              <a:rPr lang="nb-NO" dirty="0" smtClean="0">
                <a:hlinkClick r:id="rId2"/>
              </a:rPr>
              <a:t> Street #2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72750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Nummer systemer </a:t>
            </a:r>
            <a:r>
              <a:rPr lang="nb-NO" dirty="0" err="1" smtClean="0"/>
              <a:t>puzzels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Fibboncci</a:t>
            </a:r>
            <a:r>
              <a:rPr lang="nb-NO" dirty="0" smtClean="0"/>
              <a:t> (</a:t>
            </a:r>
            <a:r>
              <a:rPr lang="nb-NO" dirty="0" err="1" smtClean="0">
                <a:hlinkClick r:id="rId2"/>
              </a:rPr>
              <a:t>Fibonacci</a:t>
            </a:r>
            <a:r>
              <a:rPr lang="nb-NO" dirty="0" smtClean="0">
                <a:hlinkClick r:id="rId2"/>
              </a:rPr>
              <a:t> </a:t>
            </a:r>
            <a:r>
              <a:rPr lang="nb-NO" dirty="0" err="1" smtClean="0">
                <a:hlinkClick r:id="rId2"/>
              </a:rPr>
              <a:t>fun</a:t>
            </a:r>
            <a:r>
              <a:rPr lang="nb-NO" dirty="0" smtClean="0"/>
              <a:t>)</a:t>
            </a:r>
          </a:p>
          <a:p>
            <a:r>
              <a:rPr lang="nb-NO" dirty="0" smtClean="0">
                <a:hlinkClick r:id="rId3"/>
              </a:rPr>
              <a:t>Prime </a:t>
            </a:r>
            <a:r>
              <a:rPr lang="nb-NO" dirty="0" err="1" smtClean="0">
                <a:hlinkClick r:id="rId3"/>
              </a:rPr>
              <a:t>numbers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Verktøy</a:t>
            </a:r>
          </a:p>
          <a:p>
            <a:pPr lvl="1"/>
            <a:r>
              <a:rPr lang="nb-NO" dirty="0" smtClean="0">
                <a:hlinkClick r:id="rId4"/>
              </a:rPr>
              <a:t>OEIS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9857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Bilde manipulering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EXIF data</a:t>
            </a:r>
          </a:p>
          <a:p>
            <a:r>
              <a:rPr lang="nb-NO" dirty="0" smtClean="0"/>
              <a:t>Lys og kontrast</a:t>
            </a:r>
          </a:p>
          <a:p>
            <a:r>
              <a:rPr lang="nb-NO" dirty="0" err="1" smtClean="0"/>
              <a:t>Steganography</a:t>
            </a:r>
            <a:endParaRPr lang="nb-NO" dirty="0" smtClean="0"/>
          </a:p>
          <a:p>
            <a:r>
              <a:rPr lang="nb-NO" dirty="0"/>
              <a:t>j</a:t>
            </a:r>
            <a:r>
              <a:rPr lang="nb-NO" dirty="0" smtClean="0"/>
              <a:t>peg vs. </a:t>
            </a:r>
            <a:r>
              <a:rPr lang="nb-NO" dirty="0" err="1" smtClean="0"/>
              <a:t>png</a:t>
            </a:r>
            <a:endParaRPr lang="nb-NO" dirty="0" smtClean="0"/>
          </a:p>
          <a:p>
            <a:r>
              <a:rPr lang="nb-NO" dirty="0" smtClean="0"/>
              <a:t>geocaching.com </a:t>
            </a:r>
            <a:r>
              <a:rPr lang="nb-NO" dirty="0" err="1" smtClean="0"/>
              <a:t>vs</a:t>
            </a:r>
            <a:r>
              <a:rPr lang="nb-NO" dirty="0" smtClean="0"/>
              <a:t> egne websider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008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Cipher</a:t>
            </a:r>
            <a:r>
              <a:rPr lang="nb-NO" dirty="0" smtClean="0"/>
              <a:t> </a:t>
            </a:r>
            <a:r>
              <a:rPr lang="nb-NO" dirty="0" err="1" smtClean="0"/>
              <a:t>puzzels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Enkle regler for å finne ut av hvor man begynner</a:t>
            </a:r>
          </a:p>
          <a:p>
            <a:r>
              <a:rPr lang="nb-NO" dirty="0" smtClean="0"/>
              <a:t>Verktøyene som er ofte brukt</a:t>
            </a:r>
          </a:p>
          <a:p>
            <a:r>
              <a:rPr lang="nb-NO" dirty="0" smtClean="0"/>
              <a:t>Hvordan man ser det som ikke sees</a:t>
            </a:r>
          </a:p>
          <a:p>
            <a:r>
              <a:rPr lang="nb-NO" dirty="0" smtClean="0"/>
              <a:t>ROT13, 47 </a:t>
            </a:r>
            <a:r>
              <a:rPr lang="nb-NO" dirty="0" err="1" smtClean="0"/>
              <a:t>osv</a:t>
            </a:r>
            <a:endParaRPr lang="nb-NO" dirty="0" smtClean="0"/>
          </a:p>
          <a:p>
            <a:r>
              <a:rPr lang="nb-NO" dirty="0" smtClean="0"/>
              <a:t>Triks med HTML kildekode</a:t>
            </a:r>
          </a:p>
          <a:p>
            <a:r>
              <a:rPr lang="nb-NO" dirty="0" smtClean="0"/>
              <a:t>monoalfabetisk </a:t>
            </a:r>
            <a:r>
              <a:rPr lang="nb-NO" dirty="0" err="1" smtClean="0"/>
              <a:t>substitution</a:t>
            </a:r>
            <a:r>
              <a:rPr lang="nb-NO" dirty="0" smtClean="0"/>
              <a:t> som </a:t>
            </a:r>
            <a:r>
              <a:rPr lang="nb-NO" dirty="0" err="1" smtClean="0"/>
              <a:t>dancing</a:t>
            </a:r>
            <a:r>
              <a:rPr lang="nb-NO" dirty="0" smtClean="0"/>
              <a:t> men, diverse symboler, rare alfabeter, morse </a:t>
            </a:r>
            <a:r>
              <a:rPr lang="nb-NO" dirty="0" err="1" smtClean="0"/>
              <a:t>osv</a:t>
            </a:r>
            <a:endParaRPr lang="nb-NO" dirty="0" smtClean="0"/>
          </a:p>
          <a:p>
            <a:r>
              <a:rPr lang="nb-NO" dirty="0" err="1" smtClean="0"/>
              <a:t>polyalfabetisk</a:t>
            </a:r>
            <a:r>
              <a:rPr lang="nb-NO" dirty="0" smtClean="0"/>
              <a:t> som </a:t>
            </a:r>
            <a:r>
              <a:rPr lang="nb-NO" dirty="0" err="1" smtClean="0"/>
              <a:t>f.eks</a:t>
            </a:r>
            <a:r>
              <a:rPr lang="nb-NO" dirty="0" smtClean="0"/>
              <a:t> </a:t>
            </a:r>
            <a:r>
              <a:rPr lang="nb-NO" dirty="0" err="1" smtClean="0"/>
              <a:t>Vigenere</a:t>
            </a:r>
            <a:r>
              <a:rPr lang="nb-NO" dirty="0" smtClean="0"/>
              <a:t> o.l.</a:t>
            </a:r>
          </a:p>
        </p:txBody>
      </p:sp>
    </p:spTree>
    <p:extLst>
      <p:ext uri="{BB962C8B-B14F-4D97-AF65-F5344CB8AC3E}">
        <p14:creationId xmlns:p14="http://schemas.microsoft.com/office/powerpoint/2010/main" xmlns="" val="37389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Enkle regler for å finne ut av hvor man begynner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Tittel på </a:t>
            </a:r>
            <a:r>
              <a:rPr lang="nb-NO" dirty="0" err="1" smtClean="0"/>
              <a:t>cachen</a:t>
            </a:r>
            <a:r>
              <a:rPr lang="nb-NO" dirty="0" smtClean="0"/>
              <a:t> (</a:t>
            </a:r>
            <a:r>
              <a:rPr lang="nb-NO" dirty="0" smtClean="0">
                <a:hlinkClick r:id="rId2"/>
              </a:rPr>
              <a:t>Julius Umulius</a:t>
            </a:r>
            <a:r>
              <a:rPr lang="nb-NO" dirty="0" smtClean="0"/>
              <a:t> </a:t>
            </a:r>
            <a:r>
              <a:rPr lang="nb-NO" sz="1600" dirty="0" smtClean="0">
                <a:solidFill>
                  <a:srgbClr val="FF0000"/>
                </a:solidFill>
              </a:rPr>
              <a:t>mulig FTF!</a:t>
            </a:r>
            <a:r>
              <a:rPr lang="nb-NO" dirty="0" smtClean="0"/>
              <a:t>)</a:t>
            </a:r>
          </a:p>
          <a:p>
            <a:r>
              <a:rPr lang="nb-NO" dirty="0" smtClean="0"/>
              <a:t>Bokstav frekvens</a:t>
            </a:r>
          </a:p>
          <a:p>
            <a:r>
              <a:rPr lang="nb-NO" dirty="0" smtClean="0"/>
              <a:t>Mønster</a:t>
            </a:r>
          </a:p>
          <a:p>
            <a:r>
              <a:rPr lang="nb-NO" dirty="0" smtClean="0"/>
              <a:t>Lengde på teksten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5439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Bokstav frekvens</a:t>
            </a:r>
            <a:br>
              <a:rPr lang="nb-NO" dirty="0" smtClean="0"/>
            </a:br>
            <a:r>
              <a:rPr lang="nb-NO" sz="2700" dirty="0" smtClean="0">
                <a:hlinkClick r:id="rId2"/>
              </a:rPr>
              <a:t>http://rumkin.com/tools/cipher/frequency.php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err="1" smtClean="0"/>
              <a:t>Qeb</a:t>
            </a:r>
            <a:r>
              <a:rPr lang="nb-NO" sz="2000" dirty="0" smtClean="0"/>
              <a:t> </a:t>
            </a:r>
            <a:r>
              <a:rPr lang="nb-NO" sz="2000" dirty="0" err="1" smtClean="0"/>
              <a:t>zlloafkxqbp</a:t>
            </a:r>
            <a:r>
              <a:rPr lang="nb-NO" sz="2000" dirty="0" smtClean="0"/>
              <a:t> </a:t>
            </a:r>
            <a:r>
              <a:rPr lang="nb-NO" sz="2000" dirty="0" err="1" smtClean="0"/>
              <a:t>clo</a:t>
            </a:r>
            <a:r>
              <a:rPr lang="nb-NO" sz="2000" dirty="0" smtClean="0"/>
              <a:t> </a:t>
            </a:r>
            <a:r>
              <a:rPr lang="nb-NO" sz="2000" dirty="0" err="1" smtClean="0"/>
              <a:t>qeb</a:t>
            </a:r>
            <a:r>
              <a:rPr lang="nb-NO" sz="2000" dirty="0" smtClean="0"/>
              <a:t> </a:t>
            </a:r>
            <a:r>
              <a:rPr lang="nb-NO" sz="2000" dirty="0" err="1" smtClean="0"/>
              <a:t>zxzeb</a:t>
            </a:r>
            <a:r>
              <a:rPr lang="nb-NO" sz="2000" dirty="0" smtClean="0"/>
              <a:t> </a:t>
            </a:r>
            <a:r>
              <a:rPr lang="nb-NO" sz="2000" dirty="0" err="1" smtClean="0"/>
              <a:t>xob</a:t>
            </a:r>
            <a:r>
              <a:rPr lang="nb-NO" sz="2000" dirty="0" smtClean="0"/>
              <a:t> </a:t>
            </a:r>
            <a:r>
              <a:rPr lang="nb-NO" sz="2000" dirty="0" err="1" smtClean="0"/>
              <a:t>Kloqe</a:t>
            </a:r>
            <a:r>
              <a:rPr lang="nb-NO" sz="2000" dirty="0" smtClean="0"/>
              <a:t> </a:t>
            </a:r>
            <a:r>
              <a:rPr lang="nb-NO" sz="2000" dirty="0" err="1" smtClean="0"/>
              <a:t>Cfsb</a:t>
            </a:r>
            <a:r>
              <a:rPr lang="nb-NO" sz="2000" dirty="0" smtClean="0"/>
              <a:t> </a:t>
            </a:r>
            <a:r>
              <a:rPr lang="nb-NO" sz="2000" dirty="0" err="1" smtClean="0"/>
              <a:t>Kfkb</a:t>
            </a:r>
            <a:r>
              <a:rPr lang="nb-NO" sz="2000" dirty="0" smtClean="0"/>
              <a:t> </a:t>
            </a:r>
            <a:r>
              <a:rPr lang="nb-NO" sz="2000" dirty="0" err="1" smtClean="0"/>
              <a:t>Abdobbp</a:t>
            </a:r>
            <a:r>
              <a:rPr lang="nb-NO" sz="2000" dirty="0" smtClean="0"/>
              <a:t> </a:t>
            </a:r>
            <a:r>
              <a:rPr lang="nb-NO" sz="2000" dirty="0" err="1" smtClean="0"/>
              <a:t>Clro</a:t>
            </a:r>
            <a:r>
              <a:rPr lang="nb-NO" sz="2000" dirty="0" smtClean="0"/>
              <a:t> </a:t>
            </a:r>
            <a:r>
              <a:rPr lang="nb-NO" sz="2000" dirty="0" err="1" smtClean="0"/>
              <a:t>Clro</a:t>
            </a:r>
            <a:r>
              <a:rPr lang="nb-NO" sz="2000" dirty="0" smtClean="0"/>
              <a:t> </a:t>
            </a:r>
            <a:r>
              <a:rPr lang="nb-NO" sz="2000" dirty="0" err="1" smtClean="0"/>
              <a:t>Mlfkq</a:t>
            </a:r>
            <a:r>
              <a:rPr lang="nb-NO" sz="2000" dirty="0" smtClean="0"/>
              <a:t> </a:t>
            </a:r>
            <a:r>
              <a:rPr lang="nb-NO" sz="2000" dirty="0" err="1" smtClean="0"/>
              <a:t>Bfdeq</a:t>
            </a:r>
            <a:r>
              <a:rPr lang="nb-NO" sz="2000" dirty="0" smtClean="0"/>
              <a:t> </a:t>
            </a:r>
            <a:r>
              <a:rPr lang="nb-NO" sz="2000" dirty="0" err="1" smtClean="0"/>
              <a:t>Kfkb</a:t>
            </a:r>
            <a:r>
              <a:rPr lang="nb-NO" sz="2000" dirty="0" smtClean="0"/>
              <a:t> </a:t>
            </a:r>
            <a:r>
              <a:rPr lang="nb-NO" sz="2000" dirty="0" err="1" smtClean="0"/>
              <a:t>Lkb</a:t>
            </a:r>
            <a:r>
              <a:rPr lang="nb-NO" sz="2000" dirty="0" smtClean="0"/>
              <a:t> </a:t>
            </a:r>
            <a:r>
              <a:rPr lang="nb-NO" sz="2000" dirty="0" err="1" smtClean="0"/>
              <a:t>Jfkrqbp</a:t>
            </a:r>
            <a:r>
              <a:rPr lang="nb-NO" sz="2000" dirty="0" smtClean="0"/>
              <a:t> </a:t>
            </a:r>
            <a:r>
              <a:rPr lang="nb-NO" sz="2000" dirty="0" err="1" smtClean="0"/>
              <a:t>Bxpq</a:t>
            </a:r>
            <a:r>
              <a:rPr lang="nb-NO" sz="2000" dirty="0" smtClean="0"/>
              <a:t> </a:t>
            </a:r>
            <a:r>
              <a:rPr lang="nb-NO" sz="2000" dirty="0" err="1" smtClean="0"/>
              <a:t>Wbol</a:t>
            </a:r>
            <a:r>
              <a:rPr lang="nb-NO" sz="2000" dirty="0" smtClean="0"/>
              <a:t> </a:t>
            </a:r>
            <a:r>
              <a:rPr lang="nb-NO" sz="2000" dirty="0" err="1" smtClean="0"/>
              <a:t>Lkb</a:t>
            </a:r>
            <a:r>
              <a:rPr lang="nb-NO" sz="2000" dirty="0" smtClean="0"/>
              <a:t> </a:t>
            </a:r>
            <a:r>
              <a:rPr lang="nb-NO" sz="2000" dirty="0" err="1" smtClean="0"/>
              <a:t>Wbol</a:t>
            </a:r>
            <a:r>
              <a:rPr lang="nb-NO" sz="2000" dirty="0" smtClean="0"/>
              <a:t> </a:t>
            </a:r>
            <a:r>
              <a:rPr lang="nb-NO" sz="2000" dirty="0" err="1" smtClean="0"/>
              <a:t>Abdobbp</a:t>
            </a:r>
            <a:r>
              <a:rPr lang="nb-NO" sz="2000" dirty="0" smtClean="0"/>
              <a:t> </a:t>
            </a:r>
            <a:r>
              <a:rPr lang="nb-NO" sz="2000" dirty="0" err="1" smtClean="0"/>
              <a:t>Cfsb</a:t>
            </a:r>
            <a:r>
              <a:rPr lang="nb-NO" sz="2000" dirty="0" smtClean="0"/>
              <a:t> </a:t>
            </a:r>
            <a:r>
              <a:rPr lang="nb-NO" sz="2000" dirty="0" err="1" smtClean="0"/>
              <a:t>Wbol</a:t>
            </a:r>
            <a:r>
              <a:rPr lang="nb-NO" sz="2000" dirty="0" smtClean="0"/>
              <a:t> </a:t>
            </a:r>
            <a:r>
              <a:rPr lang="nb-NO" sz="2000" dirty="0" err="1" smtClean="0"/>
              <a:t>Mlfkq</a:t>
            </a:r>
            <a:r>
              <a:rPr lang="nb-NO" sz="2000" dirty="0" smtClean="0"/>
              <a:t> </a:t>
            </a:r>
            <a:r>
              <a:rPr lang="nb-NO" sz="2000" dirty="0" err="1" smtClean="0"/>
              <a:t>Qeobb</a:t>
            </a:r>
            <a:r>
              <a:rPr lang="nb-NO" sz="2000" dirty="0" smtClean="0"/>
              <a:t> </a:t>
            </a:r>
            <a:r>
              <a:rPr lang="nb-NO" sz="2000" dirty="0" err="1" smtClean="0"/>
              <a:t>Kfkb</a:t>
            </a:r>
            <a:r>
              <a:rPr lang="nb-NO" sz="2000" dirty="0" smtClean="0"/>
              <a:t> </a:t>
            </a:r>
            <a:r>
              <a:rPr lang="nb-NO" sz="2000" dirty="0" err="1" smtClean="0"/>
              <a:t>Bfdeq</a:t>
            </a:r>
            <a:r>
              <a:rPr lang="nb-NO" sz="2000" dirty="0" smtClean="0"/>
              <a:t> </a:t>
            </a:r>
            <a:r>
              <a:rPr lang="nb-NO" sz="2000" dirty="0" err="1" smtClean="0"/>
              <a:t>Jfkrqbp</a:t>
            </a:r>
            <a:r>
              <a:rPr lang="nb-NO" sz="2000" dirty="0" smtClean="0"/>
              <a:t>. </a:t>
            </a:r>
            <a:r>
              <a:rPr lang="nb-NO" sz="2000" dirty="0" err="1" smtClean="0"/>
              <a:t>Dlla</a:t>
            </a:r>
            <a:r>
              <a:rPr lang="nb-NO" sz="2000" dirty="0" smtClean="0"/>
              <a:t> </a:t>
            </a:r>
            <a:r>
              <a:rPr lang="nb-NO" sz="2000" dirty="0" err="1" smtClean="0"/>
              <a:t>Irzh</a:t>
            </a:r>
            <a:endParaRPr lang="nb-NO" sz="2000" dirty="0" smtClean="0"/>
          </a:p>
          <a:p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87652"/>
            <a:ext cx="3535992" cy="232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87652"/>
            <a:ext cx="3533962" cy="232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6863" y="4415844"/>
            <a:ext cx="3857397" cy="229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5803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Mønster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coordinates for the cache are North </a:t>
            </a:r>
            <a:r>
              <a:rPr lang="en-US" dirty="0" smtClean="0">
                <a:solidFill>
                  <a:srgbClr val="FFFF00"/>
                </a:solidFill>
              </a:rPr>
              <a:t>Five</a:t>
            </a:r>
            <a:r>
              <a:rPr lang="en-US" dirty="0" smtClean="0"/>
              <a:t> Nine </a:t>
            </a:r>
            <a:r>
              <a:rPr lang="en-US" dirty="0" smtClean="0">
                <a:solidFill>
                  <a:srgbClr val="0070C0"/>
                </a:solidFill>
              </a:rPr>
              <a:t>Degrees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Four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Four</a:t>
            </a:r>
            <a:r>
              <a:rPr lang="en-US" dirty="0" smtClean="0"/>
              <a:t> Point Eight Nine One Minutes East </a:t>
            </a:r>
            <a:r>
              <a:rPr lang="en-US" dirty="0" smtClean="0">
                <a:solidFill>
                  <a:srgbClr val="92D050"/>
                </a:solidFill>
              </a:rPr>
              <a:t>Zero One Zero </a:t>
            </a:r>
            <a:r>
              <a:rPr lang="en-US" dirty="0" smtClean="0">
                <a:solidFill>
                  <a:srgbClr val="0070C0"/>
                </a:solidFill>
              </a:rPr>
              <a:t>Degrees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Five</a:t>
            </a:r>
            <a:r>
              <a:rPr lang="en-US" dirty="0" smtClean="0"/>
              <a:t> Zero Point Three Nine Eight Minutes. Good Luck</a:t>
            </a:r>
            <a:endParaRPr lang="nb-NO" dirty="0" smtClean="0"/>
          </a:p>
          <a:p>
            <a:r>
              <a:rPr lang="nb-NO" dirty="0" err="1" smtClean="0"/>
              <a:t>Qeb</a:t>
            </a:r>
            <a:r>
              <a:rPr lang="nb-NO" dirty="0" smtClean="0"/>
              <a:t> </a:t>
            </a:r>
            <a:r>
              <a:rPr lang="nb-NO" dirty="0" err="1" smtClean="0"/>
              <a:t>zlloafkxqbp</a:t>
            </a:r>
            <a:r>
              <a:rPr lang="nb-NO" dirty="0" smtClean="0"/>
              <a:t> </a:t>
            </a:r>
            <a:r>
              <a:rPr lang="nb-NO" dirty="0" err="1" smtClean="0"/>
              <a:t>clo</a:t>
            </a:r>
            <a:r>
              <a:rPr lang="nb-NO" dirty="0" smtClean="0"/>
              <a:t> </a:t>
            </a:r>
            <a:r>
              <a:rPr lang="nb-NO" dirty="0" err="1" smtClean="0"/>
              <a:t>qeb</a:t>
            </a:r>
            <a:r>
              <a:rPr lang="nb-NO" dirty="0" smtClean="0"/>
              <a:t> </a:t>
            </a:r>
            <a:r>
              <a:rPr lang="nb-NO" dirty="0" err="1" smtClean="0"/>
              <a:t>zxzeb</a:t>
            </a:r>
            <a:r>
              <a:rPr lang="nb-NO" dirty="0" smtClean="0"/>
              <a:t> </a:t>
            </a:r>
            <a:r>
              <a:rPr lang="nb-NO" dirty="0" err="1" smtClean="0"/>
              <a:t>xob</a:t>
            </a:r>
            <a:r>
              <a:rPr lang="nb-NO" dirty="0" smtClean="0"/>
              <a:t> </a:t>
            </a:r>
            <a:r>
              <a:rPr lang="nb-NO" dirty="0" err="1" smtClean="0"/>
              <a:t>Kloqe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FFFF00"/>
                </a:solidFill>
              </a:rPr>
              <a:t>Cfsb</a:t>
            </a:r>
            <a:r>
              <a:rPr lang="nb-NO" dirty="0" smtClean="0"/>
              <a:t> </a:t>
            </a:r>
            <a:r>
              <a:rPr lang="nb-NO" dirty="0" err="1" smtClean="0"/>
              <a:t>Kfkb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0070C0"/>
                </a:solidFill>
              </a:rPr>
              <a:t>Abdobbp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FF0000"/>
                </a:solidFill>
              </a:rPr>
              <a:t>Clro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Clro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/>
              <a:t>Mlfkq</a:t>
            </a:r>
            <a:r>
              <a:rPr lang="nb-NO" dirty="0" smtClean="0"/>
              <a:t> </a:t>
            </a:r>
            <a:r>
              <a:rPr lang="nb-NO" dirty="0" err="1" smtClean="0"/>
              <a:t>Bfdeq</a:t>
            </a:r>
            <a:r>
              <a:rPr lang="nb-NO" dirty="0" smtClean="0"/>
              <a:t> </a:t>
            </a:r>
            <a:r>
              <a:rPr lang="nb-NO" dirty="0" err="1" smtClean="0"/>
              <a:t>Kfkb</a:t>
            </a:r>
            <a:r>
              <a:rPr lang="nb-NO" dirty="0" smtClean="0"/>
              <a:t> </a:t>
            </a:r>
            <a:r>
              <a:rPr lang="nb-NO" dirty="0" err="1" smtClean="0"/>
              <a:t>Lkb</a:t>
            </a:r>
            <a:r>
              <a:rPr lang="nb-NO" dirty="0" smtClean="0"/>
              <a:t> </a:t>
            </a:r>
            <a:r>
              <a:rPr lang="nb-NO" dirty="0" err="1" smtClean="0"/>
              <a:t>Jfkrqbp</a:t>
            </a:r>
            <a:r>
              <a:rPr lang="nb-NO" dirty="0" smtClean="0"/>
              <a:t> </a:t>
            </a:r>
            <a:r>
              <a:rPr lang="nb-NO" dirty="0" err="1" smtClean="0"/>
              <a:t>Bxpq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92D050"/>
                </a:solidFill>
              </a:rPr>
              <a:t>Wbol</a:t>
            </a:r>
            <a:r>
              <a:rPr lang="nb-NO" dirty="0" smtClean="0">
                <a:solidFill>
                  <a:srgbClr val="92D050"/>
                </a:solidFill>
              </a:rPr>
              <a:t> </a:t>
            </a:r>
            <a:r>
              <a:rPr lang="nb-NO" dirty="0" err="1" smtClean="0">
                <a:solidFill>
                  <a:srgbClr val="92D050"/>
                </a:solidFill>
              </a:rPr>
              <a:t>Lkb</a:t>
            </a:r>
            <a:r>
              <a:rPr lang="nb-NO" dirty="0" smtClean="0">
                <a:solidFill>
                  <a:srgbClr val="92D050"/>
                </a:solidFill>
              </a:rPr>
              <a:t> </a:t>
            </a:r>
            <a:r>
              <a:rPr lang="nb-NO" dirty="0" err="1" smtClean="0">
                <a:solidFill>
                  <a:srgbClr val="92D050"/>
                </a:solidFill>
              </a:rPr>
              <a:t>Wbol</a:t>
            </a:r>
            <a:r>
              <a:rPr lang="nb-NO" dirty="0" smtClean="0">
                <a:solidFill>
                  <a:srgbClr val="92D05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Abdobbp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FFFF00"/>
                </a:solidFill>
              </a:rPr>
              <a:t>Cfsb</a:t>
            </a:r>
            <a:r>
              <a:rPr lang="nb-NO" dirty="0" smtClean="0"/>
              <a:t> </a:t>
            </a:r>
            <a:r>
              <a:rPr lang="nb-NO" dirty="0" err="1" smtClean="0"/>
              <a:t>Wbol</a:t>
            </a:r>
            <a:r>
              <a:rPr lang="nb-NO" dirty="0" smtClean="0"/>
              <a:t> </a:t>
            </a:r>
            <a:r>
              <a:rPr lang="nb-NO" dirty="0" err="1" smtClean="0"/>
              <a:t>Mlfkq</a:t>
            </a:r>
            <a:r>
              <a:rPr lang="nb-NO" dirty="0" smtClean="0"/>
              <a:t> </a:t>
            </a:r>
            <a:r>
              <a:rPr lang="nb-NO" dirty="0" err="1" smtClean="0"/>
              <a:t>Qeobb</a:t>
            </a:r>
            <a:r>
              <a:rPr lang="nb-NO" dirty="0" smtClean="0"/>
              <a:t> </a:t>
            </a:r>
            <a:r>
              <a:rPr lang="nb-NO" dirty="0" err="1" smtClean="0"/>
              <a:t>Kfkb</a:t>
            </a:r>
            <a:r>
              <a:rPr lang="nb-NO" dirty="0" smtClean="0"/>
              <a:t> </a:t>
            </a:r>
            <a:r>
              <a:rPr lang="nb-NO" dirty="0" err="1" smtClean="0"/>
              <a:t>Bfdeq</a:t>
            </a:r>
            <a:r>
              <a:rPr lang="nb-NO" dirty="0" smtClean="0"/>
              <a:t> </a:t>
            </a:r>
            <a:r>
              <a:rPr lang="nb-NO" dirty="0" err="1" smtClean="0"/>
              <a:t>Jfkrqbp</a:t>
            </a:r>
            <a:r>
              <a:rPr lang="nb-NO" dirty="0" smtClean="0"/>
              <a:t>. </a:t>
            </a:r>
            <a:r>
              <a:rPr lang="nb-NO" dirty="0" err="1" smtClean="0"/>
              <a:t>Dlla</a:t>
            </a:r>
            <a:r>
              <a:rPr lang="nb-NO" dirty="0" smtClean="0"/>
              <a:t> </a:t>
            </a:r>
            <a:r>
              <a:rPr lang="nb-NO" dirty="0" err="1" smtClean="0"/>
              <a:t>Irzh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xmlns="" val="10438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>
                <a:solidFill>
                  <a:srgbClr val="FF0000"/>
                </a:solidFill>
              </a:rPr>
              <a:t>Mønster</a:t>
            </a:r>
            <a:endParaRPr lang="nb-NO" i="1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20-8-5 3-15-15-18-4-9-14-1-20-5-19 6-15-18 20-8-5 3-1-3-8-5 1-18-5 14-15-18-20-8 6-9-22-5 14-9-14-5 4-5-7-18-5-5-19 6-15-21-18 6-15-21-18 16-15-9-14-20 5-9-7-8-20 14-9-14-5 15-14-5 13-9-14-21-20-5-19 5-1-19-20 26-5-18-15 15-14-5 26-5-18-15 4-5-7-18-5-5-19 6-9-22-5 26-5-18-15 16-15-9-14-20 20-8-18-5-5 14-9-14-5 5-9-7-8-20 13-9-14-21-20-5-19 7-15-15-4 12-21-3-11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1738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>
                <a:solidFill>
                  <a:srgbClr val="FF0000"/>
                </a:solidFill>
              </a:rPr>
              <a:t>Mønster</a:t>
            </a:r>
            <a:endParaRPr lang="nb-NO" i="1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84-104-101 32 99-111-111-114-100-105-110-97-116-101-115 32 102-111-114 32 116-104-101 32 99-97-99-104-101 32 97-114-101 32 78-111-114-116-104 32 70-105-118-101 32 78-105-110-101 32 68-101-103-114-101-101-115 32 70-111-117-114 32 70-111-117-114 32 80-111-105-110-116 32 69-105-103-104-116 32 78-105-110-101 32 79-110-101 32 77-105-110-117-116-101-115 32 69-97-115-116 32 90-101-114-111 32 79-110-101 32 90-101-114-111 32 68-101-103-114-101-101-115 32 70-105-118-101 32 90-101-114-111 32 80-111-105-110-116 32 84-104-114-101-101 32 78-105-110-101 32 69-105-103-104-116 32 77-105-110-117-116-101-115 46 32 71-111-111-100 32 76-117-99-107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9665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Lengde på teksten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coordinates for the cache are North Five Nine Degrees Four </a:t>
            </a:r>
            <a:r>
              <a:rPr lang="en-US" dirty="0" err="1" smtClean="0"/>
              <a:t>Four</a:t>
            </a:r>
            <a:r>
              <a:rPr lang="en-US" dirty="0" smtClean="0"/>
              <a:t> Point Eight Nine One Minutes East Zero One Zero Degrees Five Zero Point Three Nine Eight Minutes. Good Luck = 175 </a:t>
            </a:r>
            <a:r>
              <a:rPr lang="en-US" dirty="0" err="1" smtClean="0"/>
              <a:t>tegn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 59</a:t>
            </a:r>
            <a:r>
              <a:rPr lang="nb-NO" b="1" dirty="0"/>
              <a:t>° </a:t>
            </a:r>
            <a:r>
              <a:rPr lang="en-US" dirty="0" smtClean="0"/>
              <a:t>44.891 E 010</a:t>
            </a:r>
            <a:r>
              <a:rPr lang="nb-NO" b="1" dirty="0"/>
              <a:t>° </a:t>
            </a:r>
            <a:r>
              <a:rPr lang="en-US" dirty="0" smtClean="0"/>
              <a:t>50.398 = 21 / 19 / 17 / 15 (14) </a:t>
            </a:r>
            <a:r>
              <a:rPr lang="en-US" dirty="0" err="1" smtClean="0"/>
              <a:t>tegn</a:t>
            </a:r>
            <a:endParaRPr lang="en-US" dirty="0" smtClean="0"/>
          </a:p>
          <a:p>
            <a:pPr lvl="1"/>
            <a:r>
              <a:rPr lang="en-US" dirty="0" err="1" smtClean="0">
                <a:hlinkClick r:id="rId2"/>
              </a:rPr>
              <a:t>Blaute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Sokker</a:t>
            </a:r>
            <a:r>
              <a:rPr lang="en-US" dirty="0" smtClean="0">
                <a:hlinkClick r:id="rId2"/>
              </a:rPr>
              <a:t>?</a:t>
            </a:r>
            <a:r>
              <a:rPr lang="en-US" dirty="0" smtClean="0"/>
              <a:t> (8 + 7 = 15)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516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Innhold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nb-NO" dirty="0"/>
              <a:t>Innholdet i utgangspunkt blir:-</a:t>
            </a:r>
          </a:p>
          <a:p>
            <a:pPr lvl="1" fontAlgn="base"/>
            <a:r>
              <a:rPr lang="nb-NO" dirty="0"/>
              <a:t>Enkle regler for å finne ut av hvor man begynner</a:t>
            </a:r>
          </a:p>
          <a:p>
            <a:pPr lvl="1" fontAlgn="base"/>
            <a:r>
              <a:rPr lang="nb-NO" dirty="0"/>
              <a:t>Verktøyene som er ofte brukt</a:t>
            </a:r>
          </a:p>
          <a:p>
            <a:pPr lvl="1" fontAlgn="base"/>
            <a:r>
              <a:rPr lang="nb-NO" dirty="0"/>
              <a:t>Hvordan man ser det som ikke sees</a:t>
            </a:r>
          </a:p>
          <a:p>
            <a:pPr lvl="1" fontAlgn="base"/>
            <a:r>
              <a:rPr lang="nb-NO" dirty="0"/>
              <a:t>ROT13, 47 </a:t>
            </a:r>
            <a:r>
              <a:rPr lang="nb-NO" dirty="0" err="1"/>
              <a:t>osv</a:t>
            </a:r>
            <a:endParaRPr lang="nb-NO" dirty="0"/>
          </a:p>
          <a:p>
            <a:pPr lvl="1" fontAlgn="base"/>
            <a:r>
              <a:rPr lang="nb-NO" dirty="0"/>
              <a:t>monoalfabetisk </a:t>
            </a:r>
            <a:r>
              <a:rPr lang="nb-NO" dirty="0" err="1"/>
              <a:t>substitution</a:t>
            </a:r>
            <a:r>
              <a:rPr lang="nb-NO" dirty="0"/>
              <a:t> som </a:t>
            </a:r>
            <a:r>
              <a:rPr lang="nb-NO" dirty="0" err="1"/>
              <a:t>dancing</a:t>
            </a:r>
            <a:r>
              <a:rPr lang="nb-NO" dirty="0"/>
              <a:t> men, diverse symboler, rare alfabeter, morse </a:t>
            </a:r>
            <a:r>
              <a:rPr lang="nb-NO" dirty="0" err="1"/>
              <a:t>osv</a:t>
            </a:r>
            <a:endParaRPr lang="nb-NO" dirty="0"/>
          </a:p>
          <a:p>
            <a:pPr lvl="1" fontAlgn="base"/>
            <a:r>
              <a:rPr lang="nb-NO" dirty="0" err="1"/>
              <a:t>polyalfabetisk</a:t>
            </a:r>
            <a:r>
              <a:rPr lang="nb-NO" dirty="0"/>
              <a:t> som </a:t>
            </a:r>
            <a:r>
              <a:rPr lang="nb-NO" dirty="0" err="1"/>
              <a:t>f.eks</a:t>
            </a:r>
            <a:r>
              <a:rPr lang="nb-NO" dirty="0"/>
              <a:t> </a:t>
            </a:r>
            <a:r>
              <a:rPr lang="nb-NO" dirty="0" err="1"/>
              <a:t>Vigenere</a:t>
            </a:r>
            <a:r>
              <a:rPr lang="nb-NO" dirty="0"/>
              <a:t> o.l.</a:t>
            </a:r>
          </a:p>
          <a:p>
            <a:pPr lvl="1" fontAlgn="base"/>
            <a:r>
              <a:rPr lang="nb-NO" dirty="0"/>
              <a:t>Triks med HTML kildekode</a:t>
            </a:r>
          </a:p>
          <a:p>
            <a:pPr fontAlgn="base"/>
            <a:r>
              <a:rPr lang="nb-NO" dirty="0"/>
              <a:t>Det blir ikke:-ikke bilde manipulering</a:t>
            </a:r>
          </a:p>
          <a:p>
            <a:pPr lvl="1" fontAlgn="base"/>
            <a:r>
              <a:rPr lang="nb-NO" dirty="0"/>
              <a:t>ikke EXIF data i bildene</a:t>
            </a:r>
          </a:p>
          <a:p>
            <a:pPr lvl="1" fontAlgn="base"/>
            <a:r>
              <a:rPr lang="nb-NO" dirty="0"/>
              <a:t>ikke avanserte kryptering, dvs. ikke </a:t>
            </a:r>
            <a:r>
              <a:rPr lang="nb-NO" dirty="0" err="1"/>
              <a:t>columnar</a:t>
            </a:r>
            <a:r>
              <a:rPr lang="nb-NO" dirty="0"/>
              <a:t> </a:t>
            </a:r>
            <a:r>
              <a:rPr lang="nb-NO" dirty="0" err="1"/>
              <a:t>transpositions</a:t>
            </a:r>
            <a:r>
              <a:rPr lang="nb-NO" dirty="0"/>
              <a:t>, ADFVGX</a:t>
            </a:r>
          </a:p>
          <a:p>
            <a:pPr lvl="1" fontAlgn="base"/>
            <a:r>
              <a:rPr lang="nb-NO" dirty="0"/>
              <a:t>ikke HTML farge / RGB triksing</a:t>
            </a:r>
          </a:p>
          <a:p>
            <a:pPr lvl="1" fontAlgn="base"/>
            <a:r>
              <a:rPr lang="nb-NO" dirty="0"/>
              <a:t>ikke rare koordinat systemer som MGRS eller British Grid</a:t>
            </a:r>
          </a:p>
          <a:p>
            <a:pPr lvl="1" fontAlgn="base"/>
            <a:r>
              <a:rPr lang="nb-NO" dirty="0"/>
              <a:t>Ikke Enigma</a:t>
            </a:r>
          </a:p>
          <a:p>
            <a:pPr lvl="1" fontAlgn="base"/>
            <a:r>
              <a:rPr lang="nb-NO" dirty="0"/>
              <a:t>Ikke </a:t>
            </a:r>
            <a:r>
              <a:rPr lang="nb-NO" dirty="0" err="1"/>
              <a:t>Steganography</a:t>
            </a:r>
            <a:endParaRPr lang="nb-NO" dirty="0"/>
          </a:p>
          <a:p>
            <a:pPr lvl="1" fontAlgn="base"/>
            <a:r>
              <a:rPr lang="nb-NO" dirty="0"/>
              <a:t>ikke </a:t>
            </a:r>
            <a:r>
              <a:rPr lang="nb-NO" dirty="0" err="1"/>
              <a:t>esoteric</a:t>
            </a:r>
            <a:r>
              <a:rPr lang="nb-NO" dirty="0"/>
              <a:t> </a:t>
            </a:r>
            <a:r>
              <a:rPr lang="nb-NO" dirty="0" err="1"/>
              <a:t>programming</a:t>
            </a:r>
            <a:r>
              <a:rPr lang="nb-NO" dirty="0"/>
              <a:t> </a:t>
            </a:r>
            <a:r>
              <a:rPr lang="nb-NO" dirty="0" err="1"/>
              <a:t>languages</a:t>
            </a:r>
            <a:endParaRPr lang="nb-NO" dirty="0"/>
          </a:p>
          <a:p>
            <a:pPr lvl="1" fontAlgn="base"/>
            <a:r>
              <a:rPr lang="nb-NO" dirty="0"/>
              <a:t>ikke </a:t>
            </a:r>
            <a:r>
              <a:rPr lang="nb-NO" dirty="0" err="1"/>
              <a:t>prefinders</a:t>
            </a:r>
            <a:r>
              <a:rPr lang="nb-NO" dirty="0"/>
              <a:t> ikke publiserte type ting</a:t>
            </a:r>
          </a:p>
          <a:p>
            <a:r>
              <a:rPr lang="nb-NO" dirty="0">
                <a:solidFill>
                  <a:srgbClr val="FF0000"/>
                </a:solidFill>
              </a:rPr>
              <a:t>OG INGEN LØSNINGER TIL AKTIVE NORSKE CACHER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441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i="1" dirty="0" smtClean="0">
                <a:solidFill>
                  <a:srgbClr val="FF0000"/>
                </a:solidFill>
              </a:rPr>
              <a:t>Verktøyene som er ofte brukt</a:t>
            </a:r>
            <a:endParaRPr lang="nb-NO" i="1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>
                <a:hlinkClick r:id="rId2"/>
              </a:rPr>
              <a:t>Rumkin.com</a:t>
            </a:r>
            <a:r>
              <a:rPr lang="nb-NO" sz="2800" dirty="0" smtClean="0"/>
              <a:t> (http://www.rumkin.com/</a:t>
            </a:r>
            <a:r>
              <a:rPr lang="nb-NO" sz="2800" dirty="0" err="1" smtClean="0"/>
              <a:t>tools</a:t>
            </a:r>
            <a:r>
              <a:rPr lang="nb-NO" sz="2800" dirty="0" smtClean="0"/>
              <a:t>/</a:t>
            </a:r>
            <a:r>
              <a:rPr lang="nb-NO" sz="2800" dirty="0" err="1" smtClean="0"/>
              <a:t>cipher</a:t>
            </a:r>
            <a:r>
              <a:rPr lang="nb-NO" sz="2800" dirty="0" smtClean="0"/>
              <a:t>)</a:t>
            </a:r>
          </a:p>
          <a:p>
            <a:r>
              <a:rPr lang="nb-NO" sz="2800" dirty="0" err="1" smtClean="0">
                <a:hlinkClick r:id="rId3"/>
              </a:rPr>
              <a:t>Practical</a:t>
            </a:r>
            <a:r>
              <a:rPr lang="nb-NO" sz="2800" dirty="0" smtClean="0">
                <a:hlinkClick r:id="rId3"/>
              </a:rPr>
              <a:t> </a:t>
            </a:r>
            <a:r>
              <a:rPr lang="nb-NO" sz="2800" dirty="0" err="1" smtClean="0">
                <a:hlinkClick r:id="rId3"/>
              </a:rPr>
              <a:t>Cryptography</a:t>
            </a:r>
            <a:r>
              <a:rPr lang="nb-NO" sz="2800" dirty="0" smtClean="0"/>
              <a:t> (http://practicalcryptography.com/</a:t>
            </a:r>
            <a:r>
              <a:rPr lang="nb-NO" sz="2800" dirty="0" err="1" smtClean="0"/>
              <a:t>ciphers</a:t>
            </a:r>
            <a:r>
              <a:rPr lang="nb-NO" sz="2800" dirty="0" smtClean="0"/>
              <a:t>/)</a:t>
            </a:r>
          </a:p>
          <a:p>
            <a:r>
              <a:rPr lang="nb-NO" sz="2800" dirty="0" err="1" smtClean="0">
                <a:hlinkClick r:id="rId4"/>
              </a:rPr>
              <a:t>WinDecrypto</a:t>
            </a:r>
            <a:r>
              <a:rPr lang="nb-NO" sz="2800" dirty="0" smtClean="0"/>
              <a:t> (http://www.blisstonia.com/</a:t>
            </a:r>
            <a:r>
              <a:rPr lang="nb-NO" sz="2800" dirty="0" err="1" smtClean="0"/>
              <a:t>software</a:t>
            </a:r>
            <a:r>
              <a:rPr lang="nb-NO" sz="2800" dirty="0" smtClean="0"/>
              <a:t>/</a:t>
            </a:r>
            <a:r>
              <a:rPr lang="nb-NO" sz="2800" dirty="0" err="1" smtClean="0"/>
              <a:t>Decrypto</a:t>
            </a:r>
            <a:r>
              <a:rPr lang="nb-NO" sz="2800" dirty="0" smtClean="0"/>
              <a:t>/)</a:t>
            </a:r>
          </a:p>
          <a:p>
            <a:r>
              <a:rPr lang="nb-NO" sz="2800" dirty="0" err="1" smtClean="0">
                <a:hlinkClick r:id="rId5"/>
              </a:rPr>
              <a:t>MyGeoTools</a:t>
            </a:r>
            <a:r>
              <a:rPr lang="nb-NO" sz="2800" dirty="0" smtClean="0"/>
              <a:t> (http://www.mygeotools.de/</a:t>
            </a:r>
            <a:r>
              <a:rPr lang="nb-NO" sz="2800" dirty="0" err="1" smtClean="0"/>
              <a:t>tools</a:t>
            </a:r>
            <a:r>
              <a:rPr lang="nb-NO" sz="2800" dirty="0" smtClean="0"/>
              <a:t>/</a:t>
            </a:r>
            <a:r>
              <a:rPr lang="nb-NO" sz="2800" dirty="0" err="1" smtClean="0"/>
              <a:t>codetabellen</a:t>
            </a:r>
            <a:r>
              <a:rPr lang="nb-NO" sz="2800" dirty="0" smtClean="0"/>
              <a:t>/)</a:t>
            </a:r>
          </a:p>
          <a:p>
            <a:r>
              <a:rPr lang="nb-NO" sz="2800" dirty="0" smtClean="0">
                <a:hlinkClick r:id="rId6"/>
              </a:rPr>
              <a:t>GCC </a:t>
            </a:r>
            <a:r>
              <a:rPr lang="nb-NO" sz="2800" dirty="0" err="1" smtClean="0">
                <a:hlinkClick r:id="rId6"/>
              </a:rPr>
              <a:t>GeoCache</a:t>
            </a:r>
            <a:r>
              <a:rPr lang="nb-NO" sz="2800" dirty="0" smtClean="0">
                <a:hlinkClick r:id="rId6"/>
              </a:rPr>
              <a:t> </a:t>
            </a:r>
            <a:r>
              <a:rPr lang="nb-NO" sz="2800" dirty="0" err="1" smtClean="0">
                <a:hlinkClick r:id="rId6"/>
              </a:rPr>
              <a:t>Calculator</a:t>
            </a:r>
            <a:r>
              <a:rPr lang="nb-NO" sz="2800" dirty="0" smtClean="0">
                <a:hlinkClick r:id="rId6"/>
              </a:rPr>
              <a:t> </a:t>
            </a:r>
            <a:r>
              <a:rPr lang="nb-NO" sz="2800" dirty="0" smtClean="0"/>
              <a:t>(http://gcc.eisbehr.de/)</a:t>
            </a:r>
          </a:p>
        </p:txBody>
      </p:sp>
    </p:spTree>
    <p:extLst>
      <p:ext uri="{BB962C8B-B14F-4D97-AF65-F5344CB8AC3E}">
        <p14:creationId xmlns:p14="http://schemas.microsoft.com/office/powerpoint/2010/main" xmlns="" val="11678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i="1" dirty="0" smtClean="0">
                <a:solidFill>
                  <a:srgbClr val="FF0000"/>
                </a:solidFill>
              </a:rPr>
              <a:t>Hvordan man ser det som ikke sees</a:t>
            </a:r>
            <a:endParaRPr lang="nb-NO" i="1" dirty="0">
              <a:solidFill>
                <a:srgbClr val="FF0000"/>
              </a:solidFill>
            </a:endParaRPr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467544" y="1484784"/>
            <a:ext cx="2098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tnFeneressT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NuoeeZerfEh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ituNDeNooae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nerieroDrsc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esPngoretto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O.oerPtghZo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nGiEeohreer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eonieiFecrd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Motgsnieaoi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idEhFtvscOn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nLitoTeFhna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uugMuhNieet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tchirrivaZe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smtClean="0">
                <a:latin typeface="Courier New" pitchFamily="49" charset="0"/>
                <a:cs typeface="Courier New" pitchFamily="49" charset="0"/>
              </a:rPr>
              <a:t>ek</a:t>
            </a:r>
          </a:p>
          <a:p>
            <a:pPr marL="0" indent="0">
              <a:buFont typeface="Arial" pitchFamily="34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6222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Hvordan man ser det som ikke sees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339752" y="1484784"/>
            <a:ext cx="2098576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tnFeneress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T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NuoeeZerfE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h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ituNDeNooa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e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nerieroDrsc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esPngoretto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O.oerPtghZo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nGiEeohreer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eonieiFecrd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Motgsnieaoi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idEhFtvscOn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nLitoTeFhna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uugMuhNieet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tchirrivaZe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smtClean="0">
                <a:latin typeface="Courier New" pitchFamily="49" charset="0"/>
                <a:cs typeface="Courier New" pitchFamily="49" charset="0"/>
              </a:rPr>
              <a:t>ek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467544" y="1484784"/>
            <a:ext cx="2098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tnFeneressT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NuoeeZerfEh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ituNDeNooae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nerieroDrsc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esPngoretto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O.oerPtghZo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nGiEeohreer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eonieiFecrd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Motgsnieaoi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idEhFtvscOn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nLitoTeFhna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uugMuhNieet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tchirrivaZe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smtClean="0">
                <a:latin typeface="Courier New" pitchFamily="49" charset="0"/>
                <a:cs typeface="Courier New" pitchFamily="49" charset="0"/>
              </a:rPr>
              <a:t>ek</a:t>
            </a:r>
          </a:p>
          <a:p>
            <a:pPr marL="0" indent="0">
              <a:buFont typeface="Arial" pitchFamily="34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4730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Hvordan man ser det som ikke sees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339752" y="1484784"/>
            <a:ext cx="2098576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tnFeneress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T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NuoeeZerfE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h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ituNDeNooa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e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nerieroDrsc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esPngoretto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O.oerPtghZo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nGiEeohreer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eonieiFecrd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Motgsnieaoi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idEhFtvscOn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nLitoTeFhna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uugMuhNieet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tchirrivaZe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smtClean="0">
                <a:latin typeface="Courier New" pitchFamily="49" charset="0"/>
                <a:cs typeface="Courier New" pitchFamily="49" charset="0"/>
              </a:rPr>
              <a:t>ek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467544" y="1484784"/>
            <a:ext cx="2098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tnFeneressT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NuoeeZerfEh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ituNDeNooae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nerieroDrsc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esPngoretto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O.oerPtghZo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nGiEeohreer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eonieiFecrd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Motgsnieaoi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idEhFtvscOn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nLitoTeFhna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uugMuhNieet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tchirrivaZe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smtClean="0">
                <a:latin typeface="Courier New" pitchFamily="49" charset="0"/>
                <a:cs typeface="Courier New" pitchFamily="49" charset="0"/>
              </a:rPr>
              <a:t>ek</a:t>
            </a:r>
          </a:p>
          <a:p>
            <a:pPr marL="0" indent="0">
              <a:buFont typeface="Arial" pitchFamily="34" charset="0"/>
              <a:buNone/>
            </a:pPr>
            <a:endParaRPr lang="nb-NO" dirty="0"/>
          </a:p>
        </p:txBody>
      </p:sp>
      <p:sp>
        <p:nvSpPr>
          <p:cNvPr id="5" name="Plassholder for innhold 2"/>
          <p:cNvSpPr txBox="1">
            <a:spLocks/>
          </p:cNvSpPr>
          <p:nvPr/>
        </p:nvSpPr>
        <p:spPr>
          <a:xfrm>
            <a:off x="4211960" y="1484784"/>
            <a:ext cx="2098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tnFeneres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NuoeeZerfEh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ituNDeNooae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nerieroDrs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c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esPngorett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o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O.oerPtghZ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o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nGiEeohree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r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eonieiFecr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d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Motgsnieao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idEhFtvscO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n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nLitoTeFhn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a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uugMuhNiee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t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tchirrivaZ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e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smtClean="0">
                <a:latin typeface="Courier New" pitchFamily="49" charset="0"/>
                <a:cs typeface="Courier New" pitchFamily="49" charset="0"/>
              </a:rPr>
              <a:t>ek</a:t>
            </a:r>
          </a:p>
          <a:p>
            <a:pPr marL="0" indent="0">
              <a:buFont typeface="Arial" pitchFamily="34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7659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Hvordan man ser det som ikke sees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339752" y="1484784"/>
            <a:ext cx="2098576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tnFeneress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T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NuoeeZerfE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h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ituNDeNooa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e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nerieroDrsc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esPngoretto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O.oerPtghZo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nGiEeohreer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eonieiFecrd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Motgsnieaoi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idEhFtvscOn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nLitoTeFhna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uugMuhNieet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tchirrivaZe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smtClean="0">
                <a:latin typeface="Courier New" pitchFamily="49" charset="0"/>
                <a:cs typeface="Courier New" pitchFamily="49" charset="0"/>
              </a:rPr>
              <a:t>ek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467544" y="1484784"/>
            <a:ext cx="2098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tnFeneressT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NuoeeZerfEh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ituNDeNooae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nerieroDrsc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esPngoretto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O.oerPtghZo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nGiEeohreer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eonieiFecrd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Motgsnieaoi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idEhFtvscOn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nLitoTeFhna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uugMuhNieet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tchirrivaZe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smtClean="0">
                <a:latin typeface="Courier New" pitchFamily="49" charset="0"/>
                <a:cs typeface="Courier New" pitchFamily="49" charset="0"/>
              </a:rPr>
              <a:t>ek</a:t>
            </a:r>
          </a:p>
          <a:p>
            <a:pPr marL="0" indent="0">
              <a:buFont typeface="Arial" pitchFamily="34" charset="0"/>
              <a:buNone/>
            </a:pPr>
            <a:endParaRPr lang="nb-NO" dirty="0"/>
          </a:p>
        </p:txBody>
      </p:sp>
      <p:sp>
        <p:nvSpPr>
          <p:cNvPr id="5" name="Plassholder for innhold 2"/>
          <p:cNvSpPr txBox="1">
            <a:spLocks/>
          </p:cNvSpPr>
          <p:nvPr/>
        </p:nvSpPr>
        <p:spPr>
          <a:xfrm>
            <a:off x="4211960" y="1484784"/>
            <a:ext cx="2098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tnFeneres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NuoeeZerfEh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ituNDeNooae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nerieroDrs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c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esPngorett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o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O.oerPtghZ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o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nGiEeohree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r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eonieiFecr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d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Motgsnieao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idEhFtvscO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n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nLitoTeFhn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a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uugMuhNiee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t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tchirrivaZ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e</a:t>
            </a:r>
            <a:endParaRPr lang="nb-NO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smtClean="0">
                <a:latin typeface="Courier New" pitchFamily="49" charset="0"/>
                <a:cs typeface="Courier New" pitchFamily="49" charset="0"/>
              </a:rPr>
              <a:t>ek</a:t>
            </a:r>
          </a:p>
          <a:p>
            <a:pPr marL="0" indent="0">
              <a:buFont typeface="Arial" pitchFamily="34" charset="0"/>
              <a:buNone/>
            </a:pPr>
            <a:endParaRPr lang="nb-NO" dirty="0"/>
          </a:p>
        </p:txBody>
      </p:sp>
      <p:sp>
        <p:nvSpPr>
          <p:cNvPr id="6" name="Plassholder for innhold 2"/>
          <p:cNvSpPr txBox="1">
            <a:spLocks/>
          </p:cNvSpPr>
          <p:nvPr/>
        </p:nvSpPr>
        <p:spPr>
          <a:xfrm>
            <a:off x="6084168" y="1499400"/>
            <a:ext cx="20985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tnFeneressT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Nuoee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erfEh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ituND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Nooae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nerie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oDrsc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esPng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retto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O.oerPtghZo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nGi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eohreer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eon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eiFecrd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Mot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snieaoi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idE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FtvscOn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nLi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oTeFhna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uugMuhNieet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tchirrivaZe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nb-NO" dirty="0" smtClean="0">
                <a:latin typeface="Courier New" pitchFamily="49" charset="0"/>
                <a:cs typeface="Courier New" pitchFamily="49" charset="0"/>
              </a:rPr>
              <a:t>ek</a:t>
            </a:r>
          </a:p>
          <a:p>
            <a:pPr marL="0" indent="0">
              <a:buFont typeface="Arial" pitchFamily="34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38042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ROT3, 13, 47 </a:t>
            </a:r>
            <a:r>
              <a:rPr lang="nb-NO" dirty="0" err="1" smtClean="0"/>
              <a:t>osv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The coordinates for the cache are North Five Nine Degrees Four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Four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Eight Nine One Minutes East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Zero One Zero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Degrees Five Zero Point Three Nine Eight Minutes. Good Luck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nb-NO" b="1" dirty="0" smtClean="0">
                <a:latin typeface="Courier New" pitchFamily="49" charset="0"/>
                <a:cs typeface="Courier New" pitchFamily="49" charset="0"/>
              </a:rPr>
              <a:t>ROT3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Qeb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zlloafkxqbp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clo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qeb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zxzeb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xob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Kloqe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Cfsb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Kfkb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Abdobbp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Clro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Clro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Mlfkq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Bfdeq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Kfkb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Lkb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Jfkrqbp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Bxpq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Wbol</a:t>
            </a:r>
            <a:r>
              <a:rPr lang="nb-NO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Lkb</a:t>
            </a:r>
            <a:r>
              <a:rPr lang="nb-NO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Wbol</a:t>
            </a:r>
            <a:r>
              <a:rPr lang="nb-NO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Abdobbp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Cfsb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Wbol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Mlfkq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Qeobb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Kfkb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Bfdeq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Jfkrqbp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Dlla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Irzh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endParaRPr lang="nb-NO" dirty="0"/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ABCDEFGHIJKLMNOPQRSTUVWXYZ</a:t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XYZABCDEFGHIJKLMNOPQRSTUVW</a:t>
            </a:r>
          </a:p>
        </p:txBody>
      </p:sp>
    </p:spTree>
    <p:extLst>
      <p:ext uri="{BB962C8B-B14F-4D97-AF65-F5344CB8AC3E}">
        <p14:creationId xmlns:p14="http://schemas.microsoft.com/office/powerpoint/2010/main" xmlns="" val="23583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ROT3, 13, 47 </a:t>
            </a:r>
            <a:r>
              <a:rPr lang="nb-NO" dirty="0" err="1" smtClean="0"/>
              <a:t>osv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The coordinates for the cache are North Five Nine Degrees Four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Four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Eight Nine One Minutes East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Zero One Zero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Degrees Five Zero Point Three Nine Eight Minutes. Good Luck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nb-NO" b="1" dirty="0" smtClean="0">
                <a:latin typeface="Courier New" pitchFamily="49" charset="0"/>
                <a:cs typeface="Courier New" pitchFamily="49" charset="0"/>
              </a:rPr>
              <a:t>ROT13 (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Geocache</a:t>
            </a:r>
            <a:r>
              <a:rPr lang="nb-NO" b="1" dirty="0" smtClean="0">
                <a:latin typeface="Courier New" pitchFamily="49" charset="0"/>
                <a:cs typeface="Courier New" pitchFamily="49" charset="0"/>
              </a:rPr>
              <a:t> Hints)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Gur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pbbeqvangrf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sbe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gur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pnpur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ner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Abegu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Svir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Avar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Qrterrf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Sbhe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Sbhe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Cbvag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Rvtug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Avar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Bar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Zvahgrf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Rnfg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Mreb</a:t>
            </a:r>
            <a:r>
              <a:rPr lang="nb-NO" b="1" dirty="0" smtClean="0">
                <a:latin typeface="Courier New" pitchFamily="49" charset="0"/>
                <a:cs typeface="Courier New" pitchFamily="49" charset="0"/>
              </a:rPr>
              <a:t> Bar 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Mreb</a:t>
            </a:r>
            <a:r>
              <a:rPr lang="nb-NO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Qrterrf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Svir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Mreb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Cbvag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Guerr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Avar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Rvtug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Zvahgrf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Tbbq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Yhpx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endParaRPr lang="nb-NO" dirty="0"/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ABCDEFGHIJKLMNOPQRSTUVWXYZ</a:t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NOPQRSTUVWXYZABCDEFGHIJKLM</a:t>
            </a:r>
          </a:p>
        </p:txBody>
      </p:sp>
    </p:spTree>
    <p:extLst>
      <p:ext uri="{BB962C8B-B14F-4D97-AF65-F5344CB8AC3E}">
        <p14:creationId xmlns:p14="http://schemas.microsoft.com/office/powerpoint/2010/main" xmlns="" val="34184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ROT3, 13, 47 </a:t>
            </a:r>
            <a:r>
              <a:rPr lang="nb-NO" dirty="0" err="1" smtClean="0"/>
              <a:t>osv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The coordinates for the cache are North Five Nine Degrees Four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Four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Eight Nine One Minutes East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Zero One Zero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Degrees Five Zero Point Three Nine Eight Minutes. Good Luck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ROT47 (47*2=94)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t-BR" dirty="0" smtClean="0">
                <a:latin typeface="Courier New" pitchFamily="49" charset="0"/>
                <a:cs typeface="Courier New" pitchFamily="49" charset="0"/>
              </a:rPr>
            </a:br>
            <a:r>
              <a:rPr lang="pt-BR" dirty="0" smtClean="0">
                <a:latin typeface="Courier New" pitchFamily="49" charset="0"/>
                <a:cs typeface="Courier New" pitchFamily="49" charset="0"/>
              </a:rPr>
              <a:t>%96 4@@C5:?2E6D 7@C E96 42496 2C6 }@CE9 u:G6 }:?6 s68C66D u@FC u@FC !@:?E t:89E }:?6 ~?6 |:?FE6D t2DE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+6C@ ~?6 +6C@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s68C66D u:G6 +6C@ !@:?E %9C66 }:?6 t:89E |:?FE6D] v@@5 {F4&lt;</a:t>
            </a:r>
          </a:p>
          <a:p>
            <a:endParaRPr lang="pt-BR" dirty="0"/>
          </a:p>
          <a:p>
            <a:r>
              <a:rPr lang="nb-NO" sz="2600" dirty="0" err="1" smtClean="0">
                <a:latin typeface="Courier New" pitchFamily="49" charset="0"/>
                <a:cs typeface="Courier New" pitchFamily="49" charset="0"/>
              </a:rPr>
              <a:t>ABCDEFGHIJKLMNOPQRSTUVWXYZabcdefghijklmnopqrstuvwxyz</a:t>
            </a:r>
            <a:r>
              <a:rPr lang="nb-NO" sz="2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nb-NO" sz="2600" dirty="0" smtClean="0">
                <a:latin typeface="Courier New" pitchFamily="49" charset="0"/>
                <a:cs typeface="Courier New" pitchFamily="49" charset="0"/>
              </a:rPr>
            </a:br>
            <a:r>
              <a:rPr lang="nb-NO" sz="2600" dirty="0" err="1" smtClean="0">
                <a:latin typeface="Courier New" pitchFamily="49" charset="0"/>
                <a:cs typeface="Courier New" pitchFamily="49" charset="0"/>
              </a:rPr>
              <a:t>pqrstuvwxyz</a:t>
            </a:r>
            <a:r>
              <a:rPr lang="nb-NO" sz="2600" dirty="0" smtClean="0">
                <a:latin typeface="Courier New" pitchFamily="49" charset="0"/>
                <a:cs typeface="Courier New" pitchFamily="49" charset="0"/>
              </a:rPr>
              <a:t>{|}~!"#$%&amp;'()*+23456789:;&lt;=&gt;?@ABCDEFGHIJK</a:t>
            </a:r>
            <a:endParaRPr lang="nb-NO" sz="2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88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>
                <a:solidFill>
                  <a:srgbClr val="FF0000"/>
                </a:solidFill>
              </a:rPr>
              <a:t>ROT</a:t>
            </a:r>
            <a:endParaRPr lang="nb-NO" i="1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Max </a:t>
            </a:r>
            <a:r>
              <a:rPr lang="nb-NO" dirty="0" err="1" smtClean="0"/>
              <a:t>jnbvd</a:t>
            </a:r>
            <a:r>
              <a:rPr lang="nb-NO" dirty="0" smtClean="0"/>
              <a:t> </a:t>
            </a:r>
            <a:r>
              <a:rPr lang="nb-NO" dirty="0" err="1" smtClean="0"/>
              <a:t>ukhpg</a:t>
            </a:r>
            <a:r>
              <a:rPr lang="nb-NO" dirty="0" smtClean="0"/>
              <a:t> </a:t>
            </a:r>
            <a:r>
              <a:rPr lang="nb-NO" dirty="0" err="1" smtClean="0"/>
              <a:t>yhq</a:t>
            </a:r>
            <a:r>
              <a:rPr lang="nb-NO" dirty="0" smtClean="0"/>
              <a:t> </a:t>
            </a:r>
            <a:r>
              <a:rPr lang="nb-NO" dirty="0" err="1" smtClean="0"/>
              <a:t>cnfixw</a:t>
            </a:r>
            <a:r>
              <a:rPr lang="nb-NO" dirty="0" smtClean="0"/>
              <a:t> </a:t>
            </a:r>
            <a:r>
              <a:rPr lang="nb-NO" dirty="0" err="1" smtClean="0"/>
              <a:t>hoxk</a:t>
            </a:r>
            <a:r>
              <a:rPr lang="nb-NO" dirty="0" smtClean="0"/>
              <a:t> </a:t>
            </a:r>
            <a:r>
              <a:rPr lang="nb-NO" dirty="0" err="1" smtClean="0"/>
              <a:t>max</a:t>
            </a:r>
            <a:r>
              <a:rPr lang="nb-NO" dirty="0" smtClean="0"/>
              <a:t> </a:t>
            </a:r>
            <a:r>
              <a:rPr lang="nb-NO" dirty="0" err="1" smtClean="0"/>
              <a:t>etsr</a:t>
            </a:r>
            <a:r>
              <a:rPr lang="nb-NO" dirty="0" smtClean="0"/>
              <a:t> </a:t>
            </a:r>
            <a:r>
              <a:rPr lang="nb-NO" dirty="0" err="1" smtClean="0"/>
              <a:t>whz</a:t>
            </a:r>
            <a:endParaRPr lang="nb-NO" dirty="0" smtClean="0"/>
          </a:p>
          <a:p>
            <a:r>
              <a:rPr lang="nb-NO" dirty="0" err="1" smtClean="0"/>
              <a:t>Esp</a:t>
            </a:r>
            <a:r>
              <a:rPr lang="nb-NO" dirty="0" smtClean="0"/>
              <a:t> </a:t>
            </a:r>
            <a:r>
              <a:rPr lang="nb-NO" dirty="0" err="1" smtClean="0"/>
              <a:t>bftnv</a:t>
            </a:r>
            <a:r>
              <a:rPr lang="nb-NO" dirty="0" smtClean="0"/>
              <a:t> </a:t>
            </a:r>
            <a:r>
              <a:rPr lang="nb-NO" dirty="0" err="1" smtClean="0"/>
              <a:t>mczhy</a:t>
            </a:r>
            <a:r>
              <a:rPr lang="nb-NO" dirty="0" smtClean="0"/>
              <a:t> </a:t>
            </a:r>
            <a:r>
              <a:rPr lang="nb-NO" dirty="0" err="1" smtClean="0"/>
              <a:t>qzi</a:t>
            </a:r>
            <a:r>
              <a:rPr lang="nb-NO" dirty="0" smtClean="0"/>
              <a:t> </a:t>
            </a:r>
            <a:r>
              <a:rPr lang="nb-NO" dirty="0" err="1" smtClean="0"/>
              <a:t>ufxapo</a:t>
            </a:r>
            <a:r>
              <a:rPr lang="nb-NO" dirty="0" smtClean="0"/>
              <a:t> </a:t>
            </a:r>
            <a:r>
              <a:rPr lang="nb-NO" dirty="0" err="1" smtClean="0"/>
              <a:t>zgpc</a:t>
            </a:r>
            <a:r>
              <a:rPr lang="nb-NO" dirty="0" smtClean="0"/>
              <a:t> </a:t>
            </a:r>
            <a:r>
              <a:rPr lang="nb-NO" dirty="0" err="1" smtClean="0"/>
              <a:t>esp</a:t>
            </a:r>
            <a:r>
              <a:rPr lang="nb-NO" dirty="0" smtClean="0"/>
              <a:t> </a:t>
            </a:r>
            <a:r>
              <a:rPr lang="nb-NO" dirty="0" err="1" smtClean="0"/>
              <a:t>wlkj</a:t>
            </a:r>
            <a:r>
              <a:rPr lang="nb-NO" dirty="0" smtClean="0"/>
              <a:t> </a:t>
            </a:r>
            <a:r>
              <a:rPr lang="nb-NO" dirty="0" err="1" smtClean="0"/>
              <a:t>ozr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>
                <a:solidFill>
                  <a:srgbClr val="FF0000"/>
                </a:solidFill>
              </a:rPr>
              <a:t>Hvilken ROT og hva er teksten?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19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Triks med HTML kildekode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HTML = koden som brukes for å skrive websider</a:t>
            </a:r>
          </a:p>
          <a:p>
            <a:r>
              <a:rPr lang="nb-NO" dirty="0" smtClean="0"/>
              <a:t>Geocaching.com </a:t>
            </a:r>
          </a:p>
          <a:p>
            <a:pPr lvl="1"/>
            <a:r>
              <a:rPr lang="nb-NO" dirty="0" smtClean="0"/>
              <a:t>Hvor kan man skrive egne tekster</a:t>
            </a:r>
          </a:p>
          <a:p>
            <a:pPr lvl="2"/>
            <a:r>
              <a:rPr lang="nb-NO" dirty="0" err="1" smtClean="0"/>
              <a:t>Cache</a:t>
            </a:r>
            <a:r>
              <a:rPr lang="nb-NO" dirty="0" smtClean="0"/>
              <a:t> navn</a:t>
            </a:r>
          </a:p>
          <a:p>
            <a:pPr lvl="2"/>
            <a:r>
              <a:rPr lang="nb-NO" dirty="0" smtClean="0"/>
              <a:t>Kort beskrivelse</a:t>
            </a:r>
          </a:p>
          <a:p>
            <a:pPr lvl="2"/>
            <a:r>
              <a:rPr lang="nb-NO" dirty="0" smtClean="0"/>
              <a:t>Beskrivelse (skulte tekster og farge)</a:t>
            </a:r>
          </a:p>
          <a:p>
            <a:pPr lvl="2"/>
            <a:r>
              <a:rPr lang="nb-NO" dirty="0" smtClean="0"/>
              <a:t>Hint</a:t>
            </a:r>
          </a:p>
          <a:p>
            <a:r>
              <a:rPr lang="nb-NO" dirty="0" err="1" smtClean="0">
                <a:hlinkClick r:id="rId2"/>
              </a:rPr>
              <a:t>Mystery</a:t>
            </a:r>
            <a:r>
              <a:rPr lang="nb-NO" dirty="0" smtClean="0">
                <a:hlinkClick r:id="rId2"/>
              </a:rPr>
              <a:t> </a:t>
            </a:r>
            <a:r>
              <a:rPr lang="nb-NO" dirty="0" err="1" smtClean="0">
                <a:hlinkClick r:id="rId2"/>
              </a:rPr>
              <a:t>Masterclass</a:t>
            </a:r>
            <a:endParaRPr lang="nb-NO" dirty="0" smtClean="0"/>
          </a:p>
          <a:p>
            <a:r>
              <a:rPr lang="nb-NO" dirty="0" smtClean="0">
                <a:hlinkClick r:id="rId3"/>
              </a:rPr>
              <a:t>Blaute sokker?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54362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Mystery</a:t>
            </a:r>
            <a:r>
              <a:rPr lang="nb-NO" dirty="0" smtClean="0"/>
              <a:t> eller </a:t>
            </a:r>
            <a:r>
              <a:rPr lang="nb-NO" dirty="0" err="1" smtClean="0"/>
              <a:t>unknown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Egentlig er type </a:t>
            </a:r>
            <a:r>
              <a:rPr lang="nb-NO" dirty="0" err="1" smtClean="0"/>
              <a:t>Unknown</a:t>
            </a:r>
            <a:r>
              <a:rPr lang="nb-NO" dirty="0" smtClean="0"/>
              <a:t> og dermed kan inneholde alt mulig rart.</a:t>
            </a:r>
          </a:p>
          <a:p>
            <a:pPr lvl="1"/>
            <a:r>
              <a:rPr lang="nb-NO" dirty="0" smtClean="0"/>
              <a:t>Og det gjør de </a:t>
            </a:r>
            <a:r>
              <a:rPr lang="nb-NO" dirty="0" smtClean="0">
                <a:sym typeface="Wingdings" pitchFamily="2" charset="2"/>
              </a:rPr>
              <a:t>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12976"/>
            <a:ext cx="2230680" cy="2197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085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Triks med HTML kildekode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Mest brukt</a:t>
            </a:r>
          </a:p>
          <a:p>
            <a:endParaRPr lang="nb-NO" dirty="0"/>
          </a:p>
          <a:p>
            <a:r>
              <a:rPr lang="nb-NO" dirty="0" smtClean="0"/>
              <a:t>&lt;!-- TEKSTEN --&gt;</a:t>
            </a:r>
          </a:p>
          <a:p>
            <a:r>
              <a:rPr lang="nb-NO" dirty="0" smtClean="0"/>
              <a:t>[</a:t>
            </a:r>
            <a:r>
              <a:rPr lang="nb-NO" dirty="0" err="1" smtClean="0"/>
              <a:t>white</a:t>
            </a:r>
            <a:r>
              <a:rPr lang="nb-NO" dirty="0" smtClean="0"/>
              <a:t>]TEKSTEN[/</a:t>
            </a:r>
            <a:r>
              <a:rPr lang="nb-NO" dirty="0" err="1" smtClean="0"/>
              <a:t>white</a:t>
            </a:r>
            <a:r>
              <a:rPr lang="nb-NO" dirty="0" smtClean="0"/>
              <a:t>]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5312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</a:t>
            </a:r>
            <a:r>
              <a:rPr lang="nb-NO" dirty="0" smtClean="0"/>
              <a:t>onoalfabetisk </a:t>
            </a:r>
            <a:r>
              <a:rPr lang="nb-NO" dirty="0" err="1" smtClean="0"/>
              <a:t>substitution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Mono – en.</a:t>
            </a:r>
          </a:p>
          <a:p>
            <a:pPr lvl="1"/>
            <a:r>
              <a:rPr lang="nb-NO" dirty="0" smtClean="0"/>
              <a:t>Et bokstav erstattes av en og bare en av noe annet</a:t>
            </a:r>
          </a:p>
          <a:p>
            <a:pPr lvl="2"/>
            <a:r>
              <a:rPr lang="nb-NO" dirty="0" err="1" smtClean="0"/>
              <a:t>ROTxx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54494"/>
            <a:ext cx="8820472" cy="8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24685"/>
            <a:ext cx="8552604" cy="42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69160"/>
            <a:ext cx="848605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133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>
                <a:solidFill>
                  <a:srgbClr val="FF0000"/>
                </a:solidFill>
              </a:rPr>
              <a:t>M</a:t>
            </a:r>
            <a:r>
              <a:rPr lang="nb-NO" i="1" dirty="0" smtClean="0">
                <a:solidFill>
                  <a:srgbClr val="FF0000"/>
                </a:solidFill>
              </a:rPr>
              <a:t>onoalfabetisk </a:t>
            </a:r>
            <a:r>
              <a:rPr lang="nb-NO" i="1" dirty="0" err="1" smtClean="0">
                <a:solidFill>
                  <a:srgbClr val="FF0000"/>
                </a:solidFill>
              </a:rPr>
              <a:t>substitution</a:t>
            </a:r>
            <a:endParaRPr lang="nb-NO" i="1" dirty="0">
              <a:solidFill>
                <a:srgbClr val="FF0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5"/>
            <a:ext cx="2088232" cy="470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12775"/>
            <a:ext cx="2996787" cy="470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upload.wikimedia.org/wikipedia/commons/thumb/3/36/Pigpen_cipher_key.svg/220px-Pigpen_cipher_key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32443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2196" y="1412775"/>
            <a:ext cx="2010203" cy="312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70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Monoalfabetisk </a:t>
            </a:r>
            <a:r>
              <a:rPr lang="nb-NO" dirty="0" err="1" smtClean="0"/>
              <a:t>substitution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>
                <a:hlinkClick r:id="rId2"/>
              </a:rPr>
              <a:t>MyGeoTools</a:t>
            </a:r>
            <a:r>
              <a:rPr lang="nb-NO" dirty="0" smtClean="0"/>
              <a:t> (</a:t>
            </a:r>
            <a:r>
              <a:rPr lang="nb-NO" dirty="0" smtClean="0">
                <a:hlinkClick r:id="rId2"/>
              </a:rPr>
              <a:t>http://www.mygeotools.de/</a:t>
            </a:r>
            <a:r>
              <a:rPr lang="nb-NO" dirty="0" err="1" smtClean="0">
                <a:hlinkClick r:id="rId2"/>
              </a:rPr>
              <a:t>tools</a:t>
            </a:r>
            <a:r>
              <a:rPr lang="nb-NO" dirty="0" smtClean="0">
                <a:hlinkClick r:id="rId2"/>
              </a:rPr>
              <a:t>/</a:t>
            </a:r>
            <a:r>
              <a:rPr lang="nb-NO" dirty="0" err="1" smtClean="0">
                <a:hlinkClick r:id="rId2"/>
              </a:rPr>
              <a:t>codetabellen</a:t>
            </a:r>
            <a:r>
              <a:rPr lang="nb-NO" dirty="0" smtClean="0">
                <a:hlinkClick r:id="rId2"/>
              </a:rPr>
              <a:t>/</a:t>
            </a:r>
            <a:r>
              <a:rPr lang="nb-NO" dirty="0" smtClean="0"/>
              <a:t>)</a:t>
            </a:r>
          </a:p>
          <a:p>
            <a:r>
              <a:rPr lang="nb-NO" dirty="0" smtClean="0">
                <a:hlinkClick r:id="rId3"/>
              </a:rPr>
              <a:t>PDF </a:t>
            </a:r>
            <a:r>
              <a:rPr lang="nb-NO" dirty="0" err="1" smtClean="0">
                <a:hlinkClick r:id="rId3"/>
              </a:rPr>
              <a:t>MyGeoTools</a:t>
            </a:r>
            <a:endParaRPr lang="nb-NO" dirty="0" smtClean="0"/>
          </a:p>
          <a:p>
            <a:r>
              <a:rPr lang="nb-NO" dirty="0" smtClean="0">
                <a:hlinkClick r:id="rId4"/>
              </a:rPr>
              <a:t>GCC </a:t>
            </a:r>
            <a:r>
              <a:rPr lang="nb-NO" dirty="0" err="1" smtClean="0">
                <a:hlinkClick r:id="rId4"/>
              </a:rPr>
              <a:t>GeoCache</a:t>
            </a:r>
            <a:r>
              <a:rPr lang="nb-NO" dirty="0" smtClean="0">
                <a:hlinkClick r:id="rId4"/>
              </a:rPr>
              <a:t> </a:t>
            </a:r>
            <a:r>
              <a:rPr lang="nb-NO" dirty="0" err="1" smtClean="0">
                <a:hlinkClick r:id="rId4"/>
              </a:rPr>
              <a:t>Calculator</a:t>
            </a:r>
            <a:r>
              <a:rPr lang="nb-NO" dirty="0" smtClean="0">
                <a:hlinkClick r:id="rId4"/>
              </a:rPr>
              <a:t> </a:t>
            </a:r>
            <a:r>
              <a:rPr lang="nb-NO" dirty="0" smtClean="0"/>
              <a:t>(http://gcc.eisbehr.de/)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08558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Monoalpfabetisk</a:t>
            </a:r>
            <a:r>
              <a:rPr lang="nb-NO" dirty="0" smtClean="0"/>
              <a:t> juks!</a:t>
            </a:r>
            <a:endParaRPr lang="nb-NO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229600" cy="111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395536" y="2780928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ABCDE FGHI AGAI JIKCIIL FBMC </a:t>
            </a:r>
            <a:r>
              <a:rPr lang="nb-NO" dirty="0" err="1" smtClean="0"/>
              <a:t>FBMC</a:t>
            </a:r>
            <a:r>
              <a:rPr lang="nb-NO" dirty="0" smtClean="0"/>
              <a:t> NBGAD ……..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err="1" smtClean="0">
                <a:hlinkClick r:id="rId3"/>
              </a:rPr>
              <a:t>WinDecrypto</a:t>
            </a:r>
            <a:r>
              <a:rPr lang="nb-NO" dirty="0" smtClean="0"/>
              <a:t> (http://www.blisstonia.com/</a:t>
            </a:r>
            <a:r>
              <a:rPr lang="nb-NO" dirty="0" err="1" smtClean="0"/>
              <a:t>software</a:t>
            </a:r>
            <a:r>
              <a:rPr lang="nb-NO" dirty="0" smtClean="0"/>
              <a:t>/</a:t>
            </a:r>
            <a:r>
              <a:rPr lang="nb-NO" dirty="0" err="1" smtClean="0"/>
              <a:t>Decrypto</a:t>
            </a:r>
            <a:r>
              <a:rPr lang="nb-NO" dirty="0" smtClean="0"/>
              <a:t>/)</a:t>
            </a:r>
          </a:p>
          <a:p>
            <a:r>
              <a:rPr lang="nb-NO" dirty="0" smtClean="0"/>
              <a:t>Online: </a:t>
            </a:r>
            <a:r>
              <a:rPr lang="nb-NO" dirty="0" smtClean="0">
                <a:hlinkClick r:id="rId4"/>
              </a:rPr>
              <a:t>http://www.blisstonia.com/software/WebDecrypto/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340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>
                <a:solidFill>
                  <a:srgbClr val="FF0000"/>
                </a:solidFill>
              </a:rPr>
              <a:t>Monoalfabetisk </a:t>
            </a:r>
            <a:r>
              <a:rPr lang="nb-NO" i="1" dirty="0" err="1" smtClean="0">
                <a:solidFill>
                  <a:srgbClr val="FF0000"/>
                </a:solidFill>
              </a:rPr>
              <a:t>substitution</a:t>
            </a:r>
            <a:endParaRPr lang="nb-NO" i="1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Tastatur – Keyboard</a:t>
            </a: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QWERTYUIOP</a:t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1234567890</a:t>
            </a: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ASDFGHJKL</a:t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123456789</a:t>
            </a: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ZXCVBNM</a:t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1234567</a:t>
            </a: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!»#¤%&amp;/()=</a:t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1234567890</a:t>
            </a:r>
          </a:p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GO FV IOZ QP GP CLI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?? ?? ??? ?? ?? ???</a:t>
            </a:r>
          </a:p>
        </p:txBody>
      </p:sp>
    </p:spTree>
    <p:extLst>
      <p:ext uri="{BB962C8B-B14F-4D97-AF65-F5344CB8AC3E}">
        <p14:creationId xmlns:p14="http://schemas.microsoft.com/office/powerpoint/2010/main" xmlns="" val="153590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Monoalphabetisk</a:t>
            </a:r>
            <a:r>
              <a:rPr lang="nb-NO" dirty="0"/>
              <a:t> </a:t>
            </a:r>
            <a:r>
              <a:rPr lang="nb-NO" dirty="0" err="1" smtClean="0"/>
              <a:t>substitution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Tastatur – Keyboard</a:t>
            </a: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QWERTYUIOP</a:t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1234567890</a:t>
            </a: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ASDFGHJKL</a:t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123456789</a:t>
            </a: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ZXCVBNM</a:t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1234567</a:t>
            </a: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!»#¤%&amp;/()=</a:t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1234567890</a:t>
            </a:r>
          </a:p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GO FV IOZ QP GP CLI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nb-NO" dirty="0" smtClean="0">
                <a:latin typeface="Courier New" pitchFamily="49" charset="0"/>
                <a:cs typeface="Courier New" pitchFamily="49" charset="0"/>
              </a:rPr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59 44 891 10 50 398</a:t>
            </a:r>
          </a:p>
        </p:txBody>
      </p:sp>
    </p:spTree>
    <p:extLst>
      <p:ext uri="{BB962C8B-B14F-4D97-AF65-F5344CB8AC3E}">
        <p14:creationId xmlns:p14="http://schemas.microsoft.com/office/powerpoint/2010/main" xmlns="" val="37509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</a:t>
            </a:r>
            <a:r>
              <a:rPr lang="nb-NO" dirty="0" err="1" smtClean="0"/>
              <a:t>olyalfabetisk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err="1" smtClean="0"/>
              <a:t>Poly</a:t>
            </a:r>
            <a:r>
              <a:rPr lang="nb-NO" dirty="0" smtClean="0"/>
              <a:t> = flere</a:t>
            </a:r>
          </a:p>
          <a:p>
            <a:pPr lvl="1"/>
            <a:r>
              <a:rPr lang="nb-NO" dirty="0" smtClean="0"/>
              <a:t>Et bokstav erstattes av flere andre bokstaver</a:t>
            </a:r>
          </a:p>
          <a:p>
            <a:r>
              <a:rPr lang="nb-NO" dirty="0" err="1" smtClean="0"/>
              <a:t>Vigeneré</a:t>
            </a:r>
            <a:endParaRPr lang="nb-NO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The coordinates for the cache are North Five Nine Degrees Four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Four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Eight Nine One Minutes East Zero One Zero Degrees Five Zero Point Three Nine Eight Minutes. Good Luck</a:t>
            </a:r>
          </a:p>
          <a:p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Ffw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vsfppgftxvq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rmj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mlv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amazx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eic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Zmjml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Wghc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Fbrv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Bqejxij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Dasj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Yslp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Bmagx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Vgsfl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Gmec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Alw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Fmesfck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Xejr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Lcjh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Sec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Lcjh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Hvedcwl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Jztq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Xwks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Gmull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Mlicq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Lagi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Vgsfl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Fmesfck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Zsfb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Xsud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5314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Polyalfabetisk</a:t>
            </a:r>
            <a:r>
              <a:rPr lang="nb-NO" dirty="0" smtClean="0"/>
              <a:t> - </a:t>
            </a:r>
            <a:r>
              <a:rPr lang="nb-NO" dirty="0" err="1" smtClean="0"/>
              <a:t>Vignere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Nøkkel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Mystery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The 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rdinates for the cache are North Five Nine Degrees Four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Four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Eight Nine One Minutes East Zero One Zero Degrees Five Zero Point Three Nine Eight Minutes. Good Luck</a:t>
            </a:r>
          </a:p>
          <a:p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Ffw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sf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ppgftxvq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rmj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mlv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amazx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eic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Zmjml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Wghc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Fbrv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Bqejxij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Dasj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Yslp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Bmagx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Vgsfl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Gmec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Alw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Fmesfck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Xejr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Lcjh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Sec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Lcjh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Hvedcwl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Jztq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Xwks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Gmull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Mlicq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Lagi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Vgsfl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Fmesfck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Zsfb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Xsud</a:t>
            </a: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56 tegn i mellom. Nøkkel = 2,7,8,28.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64776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Polyalfabetisk</a:t>
            </a:r>
            <a:r>
              <a:rPr lang="nb-NO" dirty="0" smtClean="0"/>
              <a:t> - </a:t>
            </a:r>
            <a:r>
              <a:rPr lang="nb-NO" dirty="0" err="1" smtClean="0"/>
              <a:t>Vignere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Plain</a:t>
            </a:r>
            <a:r>
              <a:rPr lang="nb-NO" dirty="0" smtClean="0"/>
              <a:t> tekst			</a:t>
            </a:r>
            <a:r>
              <a:rPr lang="nb-NO" dirty="0" err="1" smtClean="0"/>
              <a:t>Cipher</a:t>
            </a:r>
            <a:r>
              <a:rPr lang="nb-NO" dirty="0" smtClean="0"/>
              <a:t> tekst</a:t>
            </a:r>
            <a:endParaRPr lang="nb-NO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20888"/>
            <a:ext cx="3851920" cy="297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3851920" cy="297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501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Type </a:t>
            </a:r>
            <a:r>
              <a:rPr lang="nb-NO" dirty="0" err="1" smtClean="0"/>
              <a:t>mystery</a:t>
            </a:r>
            <a:r>
              <a:rPr lang="nb-NO" dirty="0" smtClean="0"/>
              <a:t> cacher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 smtClean="0"/>
              <a:t>fra </a:t>
            </a:r>
            <a:r>
              <a:rPr lang="en-US" dirty="0" smtClean="0">
                <a:hlinkClick r:id="rId2"/>
              </a:rPr>
              <a:t>A mega </a:t>
            </a:r>
            <a:r>
              <a:rPr lang="en-US" dirty="0" err="1" smtClean="0">
                <a:hlinkClick r:id="rId2"/>
              </a:rPr>
              <a:t>puzzel</a:t>
            </a:r>
            <a:r>
              <a:rPr lang="en-US" dirty="0" smtClean="0">
                <a:hlinkClick r:id="rId2"/>
              </a:rPr>
              <a:t> of many parts (GC1ZF66)</a:t>
            </a:r>
            <a:endParaRPr lang="nb-NO" dirty="0" smtClean="0"/>
          </a:p>
          <a:p>
            <a:r>
              <a:rPr lang="nb-NO" dirty="0" smtClean="0"/>
              <a:t>Bonus </a:t>
            </a:r>
            <a:r>
              <a:rPr lang="nb-NO" dirty="0" err="1" smtClean="0"/>
              <a:t>puzzels</a:t>
            </a:r>
            <a:endParaRPr lang="nb-NO" dirty="0" smtClean="0"/>
          </a:p>
          <a:p>
            <a:r>
              <a:rPr lang="nb-NO" dirty="0" smtClean="0"/>
              <a:t>List </a:t>
            </a:r>
            <a:r>
              <a:rPr lang="nb-NO" dirty="0" err="1" smtClean="0"/>
              <a:t>puzzels</a:t>
            </a:r>
            <a:r>
              <a:rPr lang="nb-NO" dirty="0" smtClean="0"/>
              <a:t>: Fakta, mennesker og datoer (sport ofte </a:t>
            </a:r>
            <a:r>
              <a:rPr lang="nb-NO" dirty="0" err="1" smtClean="0"/>
              <a:t>fotbal</a:t>
            </a:r>
            <a:r>
              <a:rPr lang="nb-NO" dirty="0" smtClean="0"/>
              <a:t>) osv.</a:t>
            </a:r>
          </a:p>
          <a:p>
            <a:r>
              <a:rPr lang="nb-NO" dirty="0" err="1" smtClean="0"/>
              <a:t>Puzzels</a:t>
            </a:r>
            <a:r>
              <a:rPr lang="nb-NO" dirty="0" smtClean="0"/>
              <a:t> for Nerds</a:t>
            </a:r>
          </a:p>
          <a:p>
            <a:r>
              <a:rPr lang="nb-NO" dirty="0" smtClean="0"/>
              <a:t>Standard </a:t>
            </a:r>
            <a:r>
              <a:rPr lang="nb-NO" dirty="0" err="1" smtClean="0"/>
              <a:t>puzzels</a:t>
            </a:r>
            <a:r>
              <a:rPr lang="nb-NO" dirty="0" smtClean="0"/>
              <a:t> (</a:t>
            </a:r>
            <a:r>
              <a:rPr lang="nb-NO" dirty="0" err="1" smtClean="0"/>
              <a:t>Sudoku</a:t>
            </a:r>
            <a:r>
              <a:rPr lang="nb-NO" dirty="0" smtClean="0"/>
              <a:t> </a:t>
            </a:r>
            <a:r>
              <a:rPr lang="nb-NO" dirty="0" err="1" smtClean="0"/>
              <a:t>osv</a:t>
            </a:r>
            <a:r>
              <a:rPr lang="nb-NO" dirty="0" smtClean="0"/>
              <a:t>)</a:t>
            </a:r>
          </a:p>
          <a:p>
            <a:r>
              <a:rPr lang="nb-NO" dirty="0" smtClean="0"/>
              <a:t>Bilder </a:t>
            </a:r>
            <a:r>
              <a:rPr lang="nb-NO" dirty="0" err="1" smtClean="0"/>
              <a:t>puzzels</a:t>
            </a:r>
            <a:r>
              <a:rPr lang="nb-NO" dirty="0" smtClean="0"/>
              <a:t> (ikke manipulering)</a:t>
            </a:r>
          </a:p>
          <a:p>
            <a:r>
              <a:rPr lang="nb-NO" dirty="0" smtClean="0"/>
              <a:t>Interaktivt, f eks puslespill</a:t>
            </a:r>
          </a:p>
          <a:p>
            <a:r>
              <a:rPr lang="nb-NO" dirty="0" smtClean="0"/>
              <a:t>Nummer systemer </a:t>
            </a:r>
            <a:r>
              <a:rPr lang="nb-NO" dirty="0" err="1" smtClean="0"/>
              <a:t>puzzels</a:t>
            </a:r>
            <a:endParaRPr lang="nb-NO" dirty="0" smtClean="0"/>
          </a:p>
          <a:p>
            <a:r>
              <a:rPr lang="nb-NO" dirty="0" smtClean="0"/>
              <a:t>Bilde manipulering</a:t>
            </a:r>
          </a:p>
          <a:p>
            <a:r>
              <a:rPr lang="nb-NO" dirty="0" err="1" smtClean="0"/>
              <a:t>Cipher</a:t>
            </a:r>
            <a:r>
              <a:rPr lang="nb-NO" dirty="0" smtClean="0"/>
              <a:t> </a:t>
            </a:r>
            <a:r>
              <a:rPr lang="nb-NO" dirty="0" err="1" smtClean="0"/>
              <a:t>puzzels</a:t>
            </a:r>
            <a:endParaRPr lang="nb-NO" dirty="0" smtClean="0"/>
          </a:p>
          <a:p>
            <a:r>
              <a:rPr lang="nb-NO" dirty="0" smtClean="0"/>
              <a:t>«Gjett hva jeg tenker» </a:t>
            </a:r>
            <a:r>
              <a:rPr lang="nb-NO" dirty="0" err="1" smtClean="0"/>
              <a:t>puzzels</a:t>
            </a:r>
            <a:r>
              <a:rPr lang="nb-NO" dirty="0" smtClean="0"/>
              <a:t>!!!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91705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Polyafabetisk</a:t>
            </a:r>
            <a:r>
              <a:rPr lang="nb-NO" dirty="0" smtClean="0"/>
              <a:t> - </a:t>
            </a:r>
            <a:r>
              <a:rPr lang="nb-NO" dirty="0" err="1" smtClean="0"/>
              <a:t>Vigenere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The 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rdinates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>
                <a:latin typeface="Courier New" pitchFamily="49" charset="0"/>
                <a:cs typeface="Courier New" pitchFamily="49" charset="0"/>
              </a:rPr>
              <a:t>MYS TERYMYSTERY</a:t>
            </a:r>
          </a:p>
          <a:p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MYSTERY = 13,25,19,20,5,18,25</a:t>
            </a:r>
          </a:p>
          <a:p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T ROT 13-1 (A=0) = F</a:t>
            </a: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H ROT 25-1 = F</a:t>
            </a: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E ROT 19-1 = W</a:t>
            </a: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C ROT 20-1 = V</a:t>
            </a: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O ROT  5-1 = S</a:t>
            </a:r>
          </a:p>
          <a:p>
            <a:r>
              <a:rPr lang="nb-NO" dirty="0" smtClean="0">
                <a:latin typeface="Courier New" pitchFamily="49" charset="0"/>
                <a:cs typeface="Courier New" pitchFamily="49" charset="0"/>
              </a:rPr>
              <a:t>O ROT 18-1 = F</a:t>
            </a:r>
          </a:p>
          <a:p>
            <a:endParaRPr lang="nb-NO" dirty="0">
              <a:latin typeface="Courier New" pitchFamily="49" charset="0"/>
              <a:cs typeface="Courier New" pitchFamily="49" charset="0"/>
            </a:endParaRPr>
          </a:p>
          <a:p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Ffw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nb-NO" b="1" dirty="0" err="1" smtClean="0">
                <a:latin typeface="Courier New" pitchFamily="49" charset="0"/>
                <a:cs typeface="Courier New" pitchFamily="49" charset="0"/>
              </a:rPr>
              <a:t>sf</a:t>
            </a:r>
            <a:r>
              <a:rPr lang="nb-NO" dirty="0" err="1" smtClean="0">
                <a:latin typeface="Courier New" pitchFamily="49" charset="0"/>
                <a:cs typeface="Courier New" pitchFamily="49" charset="0"/>
              </a:rPr>
              <a:t>ppgftxvq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58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Vigenere kryptoanalyse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nb-NO" sz="2000">
                <a:latin typeface="Courier New" pitchFamily="49" charset="0"/>
              </a:rPr>
              <a:t>NorthFiveNineDegreesFourFourPointEightNineOne EastZeroOneZeroDegreesFiveZeroDotThreeNineEight</a:t>
            </a:r>
          </a:p>
          <a:p>
            <a:r>
              <a:rPr lang="nb-NO" sz="2000">
                <a:latin typeface="Courier New" pitchFamily="49" charset="0"/>
              </a:rPr>
              <a:t>Kryptert med nøkkel: Mystery</a:t>
            </a:r>
          </a:p>
          <a:p>
            <a:r>
              <a:rPr lang="nb-NO" sz="2000">
                <a:latin typeface="Courier New" pitchFamily="49" charset="0"/>
              </a:rPr>
              <a:t>ZmjmlWghcFbrvBqejxijDasjYslpBmagxVgsflGmecAlw XejrLcjhSecLcjhHvedcwlJztqXwksUmfRzkivLulwXmxff</a:t>
            </a:r>
          </a:p>
          <a:p>
            <a:r>
              <a:rPr lang="nb-NO" sz="2000">
                <a:latin typeface="Courier New" pitchFamily="49" charset="0"/>
              </a:rPr>
              <a:t>Tekst man tror er i koordinatene = FiveNine</a:t>
            </a:r>
          </a:p>
          <a:p>
            <a:r>
              <a:rPr lang="nb-NO" sz="1800">
                <a:latin typeface="Courier New" pitchFamily="49" charset="0"/>
              </a:rPr>
              <a:t>FiveNine - iveNineF - veNineFi – eNineFiv - NineFive - ineFiveN - neFiveNi - eFiveNin - FiveNine</a:t>
            </a:r>
          </a:p>
          <a:p>
            <a:pPr>
              <a:buFontTx/>
              <a:buNone/>
            </a:pPr>
            <a:r>
              <a:rPr lang="nb-NO" sz="2000">
                <a:latin typeface="Courier New" pitchFamily="49" charset="0"/>
              </a:rPr>
              <a:t>Søke tekst: eNineFiv:</a:t>
            </a:r>
          </a:p>
          <a:p>
            <a:r>
              <a:rPr lang="nb-NO" sz="2000">
                <a:latin typeface="Courier New" pitchFamily="49" charset="0"/>
              </a:rPr>
              <a:t>ZmjmlWghcFbrvBqejxijDasjYslpBmagxVgsflGmecAlw</a:t>
            </a:r>
            <a:br>
              <a:rPr lang="nb-NO" sz="2000">
                <a:latin typeface="Courier New" pitchFamily="49" charset="0"/>
              </a:rPr>
            </a:br>
            <a:r>
              <a:rPr lang="nb-NO" sz="2000">
                <a:latin typeface="Courier New" pitchFamily="49" charset="0"/>
              </a:rPr>
              <a:t>eNine</a:t>
            </a:r>
            <a:r>
              <a:rPr lang="nb-NO" sz="2000" i="1">
                <a:latin typeface="Courier New" pitchFamily="49" charset="0"/>
              </a:rPr>
              <a:t>FiveNine</a:t>
            </a:r>
            <a:r>
              <a:rPr lang="nb-NO" sz="2000">
                <a:latin typeface="Courier New" pitchFamily="49" charset="0"/>
              </a:rPr>
              <a:t>FiveNineFiveNineFiveNineFiveNine</a:t>
            </a:r>
          </a:p>
          <a:p>
            <a:r>
              <a:rPr lang="nb-NO" sz="2000">
                <a:latin typeface="Courier New" pitchFamily="49" charset="0"/>
              </a:rPr>
              <a:t>Vzbzh</a:t>
            </a:r>
            <a:r>
              <a:rPr lang="nb-NO" sz="2000" b="1">
                <a:latin typeface="Courier New" pitchFamily="49" charset="0"/>
              </a:rPr>
              <a:t>RymySter</a:t>
            </a:r>
            <a:r>
              <a:rPr lang="nb-NO" sz="2000">
                <a:latin typeface="Courier New" pitchFamily="49" charset="0"/>
              </a:rPr>
              <a:t>WijfkawZvkoUfdcXhsltIyfbgYrapSys SwonYuwdNwhHpbuDqwiyjdWvoiCsxkHiaJegvnYqgoCikxs</a:t>
            </a:r>
          </a:p>
          <a:p>
            <a:endParaRPr lang="nb-NO" sz="200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7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err="1" smtClean="0">
                <a:solidFill>
                  <a:srgbClr val="FF0000"/>
                </a:solidFill>
              </a:rPr>
              <a:t>Øvingscacher</a:t>
            </a:r>
            <a:endParaRPr lang="nb-NO" i="1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How Do I Solve All These &amp;#$@! Puzzle Caches</a:t>
            </a:r>
            <a:r>
              <a:rPr lang="en-US" b="1" dirty="0" smtClean="0">
                <a:hlinkClick r:id="rId2"/>
              </a:rPr>
              <a:t>? (GC25WQJ)</a:t>
            </a:r>
            <a:endParaRPr lang="en-US" b="1" dirty="0" smtClean="0"/>
          </a:p>
          <a:p>
            <a:r>
              <a:rPr lang="en-US" b="1" dirty="0" smtClean="0"/>
              <a:t>Bookmark lists</a:t>
            </a:r>
          </a:p>
          <a:p>
            <a:pPr lvl="1"/>
            <a:r>
              <a:rPr lang="en-US" b="1" dirty="0">
                <a:hlinkClick r:id="rId3"/>
              </a:rPr>
              <a:t>A Guide to Solving Simple Puzzle Caches (shared, public</a:t>
            </a:r>
            <a:r>
              <a:rPr lang="en-US" b="1" dirty="0" smtClean="0">
                <a:hlinkClick r:id="rId3"/>
              </a:rPr>
              <a:t>)</a:t>
            </a:r>
            <a:endParaRPr lang="en-US" b="1" dirty="0" smtClean="0"/>
          </a:p>
          <a:p>
            <a:pPr lvl="1"/>
            <a:r>
              <a:rPr lang="en-US" b="1" dirty="0">
                <a:hlinkClick r:id="rId4"/>
              </a:rPr>
              <a:t>Puzzle Solving 101 Series (shared, public)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4126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Hjemmelekse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 numCol="2">
            <a:normAutofit fontScale="55000" lnSpcReduction="20000"/>
          </a:bodyPr>
          <a:lstStyle/>
          <a:p>
            <a:r>
              <a:rPr lang="nb-NO" dirty="0" smtClean="0"/>
              <a:t>GC3AMZ9 - Alle gode ting er tre.  M004 H017</a:t>
            </a:r>
          </a:p>
          <a:p>
            <a:r>
              <a:rPr lang="nb-NO" dirty="0" smtClean="0"/>
              <a:t>GC3JMHY - </a:t>
            </a:r>
            <a:r>
              <a:rPr lang="nb-NO" dirty="0" err="1" smtClean="0"/>
              <a:t>Brainpain</a:t>
            </a:r>
            <a:r>
              <a:rPr lang="nb-NO" dirty="0" smtClean="0"/>
              <a:t> #1 - #10-3</a:t>
            </a:r>
          </a:p>
          <a:p>
            <a:r>
              <a:rPr lang="nb-NO" dirty="0" smtClean="0"/>
              <a:t>GC3K4B0 - </a:t>
            </a:r>
            <a:r>
              <a:rPr lang="nb-NO" dirty="0" err="1" smtClean="0"/>
              <a:t>Brainpain</a:t>
            </a:r>
            <a:r>
              <a:rPr lang="nb-NO" dirty="0" smtClean="0"/>
              <a:t> #2 - #10-4</a:t>
            </a:r>
          </a:p>
          <a:p>
            <a:r>
              <a:rPr lang="nb-NO" dirty="0" smtClean="0"/>
              <a:t>GC3RDKZ - </a:t>
            </a:r>
            <a:r>
              <a:rPr lang="nb-NO" dirty="0" err="1" smtClean="0"/>
              <a:t>Brainpain</a:t>
            </a:r>
            <a:r>
              <a:rPr lang="nb-NO" dirty="0" smtClean="0"/>
              <a:t> #4 - #10-6</a:t>
            </a:r>
          </a:p>
          <a:p>
            <a:r>
              <a:rPr lang="nb-NO" dirty="0" smtClean="0"/>
              <a:t>GC3K4BP - </a:t>
            </a:r>
            <a:r>
              <a:rPr lang="nb-NO" dirty="0" err="1" smtClean="0"/>
              <a:t>Click</a:t>
            </a:r>
            <a:endParaRPr lang="nb-NO" dirty="0" smtClean="0"/>
          </a:p>
          <a:p>
            <a:r>
              <a:rPr lang="nb-NO" dirty="0" smtClean="0"/>
              <a:t>GC3K94G - Flos</a:t>
            </a:r>
          </a:p>
          <a:p>
            <a:r>
              <a:rPr lang="nb-NO" dirty="0" smtClean="0"/>
              <a:t>GC2ETEV - Grønliåsen </a:t>
            </a:r>
            <a:r>
              <a:rPr lang="nb-NO" dirty="0" err="1" smtClean="0"/>
              <a:t>mystery</a:t>
            </a:r>
            <a:endParaRPr lang="nb-NO" dirty="0" smtClean="0"/>
          </a:p>
          <a:p>
            <a:r>
              <a:rPr lang="nb-NO" dirty="0" smtClean="0"/>
              <a:t>GCZJ0A - </a:t>
            </a:r>
            <a:r>
              <a:rPr lang="nb-NO" dirty="0" err="1" smtClean="0"/>
              <a:t>Highway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world</a:t>
            </a:r>
            <a:r>
              <a:rPr lang="nb-NO" dirty="0" smtClean="0"/>
              <a:t> 2006 - Gacrux#12</a:t>
            </a:r>
          </a:p>
          <a:p>
            <a:r>
              <a:rPr lang="nb-NO" dirty="0" smtClean="0"/>
              <a:t>GC3P1P5 - Jul i </a:t>
            </a:r>
            <a:r>
              <a:rPr lang="nb-NO" dirty="0" err="1" smtClean="0"/>
              <a:t>Særp</a:t>
            </a:r>
            <a:r>
              <a:rPr lang="nb-NO" dirty="0" smtClean="0"/>
              <a:t> #21</a:t>
            </a:r>
          </a:p>
          <a:p>
            <a:r>
              <a:rPr lang="nb-NO" dirty="0" smtClean="0"/>
              <a:t>GC3M1GJ - Jul i </a:t>
            </a:r>
            <a:r>
              <a:rPr lang="nb-NO" dirty="0" err="1" smtClean="0"/>
              <a:t>Særp</a:t>
            </a:r>
            <a:r>
              <a:rPr lang="nb-NO" dirty="0" smtClean="0"/>
              <a:t> #22</a:t>
            </a:r>
          </a:p>
          <a:p>
            <a:r>
              <a:rPr lang="nb-NO" dirty="0" smtClean="0"/>
              <a:t>GC3AMZJ - Like a  </a:t>
            </a:r>
            <a:r>
              <a:rPr lang="nb-NO" dirty="0" err="1" smtClean="0"/>
              <a:t>dance</a:t>
            </a:r>
            <a:r>
              <a:rPr lang="nb-NO" dirty="0" smtClean="0"/>
              <a:t> M005 H020</a:t>
            </a:r>
          </a:p>
          <a:p>
            <a:r>
              <a:rPr lang="nb-NO" dirty="0" smtClean="0"/>
              <a:t>GC2P17V - Milestone@1000#1</a:t>
            </a:r>
          </a:p>
          <a:p>
            <a:r>
              <a:rPr lang="nb-NO" dirty="0" smtClean="0"/>
              <a:t>GC2P141 - Milestone@1000#3</a:t>
            </a:r>
          </a:p>
          <a:p>
            <a:r>
              <a:rPr lang="nb-NO" dirty="0" smtClean="0"/>
              <a:t>GC3C0JF - MysteryS@M#01</a:t>
            </a:r>
          </a:p>
          <a:p>
            <a:r>
              <a:rPr lang="nb-NO" dirty="0" smtClean="0"/>
              <a:t>GC3BJYM - MysteryS@M#02</a:t>
            </a:r>
          </a:p>
          <a:p>
            <a:r>
              <a:rPr lang="nb-NO" dirty="0" smtClean="0"/>
              <a:t>GC3DF35 - MysteryS@M#03</a:t>
            </a:r>
          </a:p>
          <a:p>
            <a:r>
              <a:rPr lang="nb-NO" dirty="0" smtClean="0"/>
              <a:t>GC3EYVV - MysteryS@M#04</a:t>
            </a:r>
          </a:p>
          <a:p>
            <a:r>
              <a:rPr lang="nb-NO" dirty="0" smtClean="0"/>
              <a:t>GC42MDD - MysteryS@M#09</a:t>
            </a:r>
          </a:p>
          <a:p>
            <a:r>
              <a:rPr lang="nb-NO" dirty="0" smtClean="0"/>
              <a:t>GC36V76 - PINEX </a:t>
            </a:r>
            <a:r>
              <a:rPr lang="nb-NO" dirty="0" err="1" smtClean="0"/>
              <a:t>Mystery</a:t>
            </a:r>
            <a:r>
              <a:rPr lang="nb-NO" dirty="0" smtClean="0"/>
              <a:t> Challenge #100</a:t>
            </a:r>
          </a:p>
          <a:p>
            <a:r>
              <a:rPr lang="nb-NO" dirty="0" smtClean="0"/>
              <a:t>GC3HCF0 - QR 001</a:t>
            </a:r>
          </a:p>
          <a:p>
            <a:r>
              <a:rPr lang="nb-NO" dirty="0" smtClean="0"/>
              <a:t>GC11X32 - </a:t>
            </a:r>
            <a:r>
              <a:rPr lang="nb-NO" dirty="0" err="1" smtClean="0"/>
              <a:t>Stensrudtjern</a:t>
            </a:r>
            <a:r>
              <a:rPr lang="nb-NO" dirty="0" smtClean="0"/>
              <a:t> - Gacrux#21</a:t>
            </a:r>
          </a:p>
          <a:p>
            <a:r>
              <a:rPr lang="nb-NO" dirty="0" smtClean="0"/>
              <a:t>GC18B6F - The </a:t>
            </a:r>
            <a:r>
              <a:rPr lang="nb-NO" dirty="0" err="1" smtClean="0"/>
              <a:t>Hidden</a:t>
            </a:r>
            <a:r>
              <a:rPr lang="nb-NO" dirty="0" smtClean="0"/>
              <a:t> Solution</a:t>
            </a:r>
          </a:p>
          <a:p>
            <a:r>
              <a:rPr lang="nb-NO" dirty="0" smtClean="0"/>
              <a:t>GC2PJ6B - The Hunt for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Coordinates</a:t>
            </a:r>
            <a:r>
              <a:rPr lang="nb-NO" dirty="0" smtClean="0"/>
              <a:t> S-E#22</a:t>
            </a:r>
          </a:p>
          <a:p>
            <a:r>
              <a:rPr lang="nb-NO" dirty="0" smtClean="0"/>
              <a:t>GC18VRN - The Key</a:t>
            </a:r>
          </a:p>
          <a:p>
            <a:r>
              <a:rPr lang="nb-NO" dirty="0" smtClean="0"/>
              <a:t>GC2E53C - </a:t>
            </a:r>
            <a:r>
              <a:rPr lang="nb-NO" dirty="0" err="1" smtClean="0"/>
              <a:t>oppnedcode</a:t>
            </a:r>
            <a:r>
              <a:rPr lang="nb-NO" dirty="0" smtClean="0"/>
              <a:t> #328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6396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Bonus </a:t>
            </a:r>
            <a:r>
              <a:rPr lang="nb-NO" dirty="0" err="1" smtClean="0"/>
              <a:t>puzzels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Finn flere andre cacher først og innhente tall for å beregne slutt koordinater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3511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List </a:t>
            </a:r>
            <a:r>
              <a:rPr lang="nb-NO" dirty="0" err="1" smtClean="0"/>
              <a:t>puzzels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Alt mulig. Som oftest trenger man </a:t>
            </a:r>
            <a:r>
              <a:rPr lang="nb-NO" dirty="0" err="1" smtClean="0"/>
              <a:t>google</a:t>
            </a:r>
            <a:r>
              <a:rPr lang="nb-NO" dirty="0" smtClean="0"/>
              <a:t>.</a:t>
            </a:r>
          </a:p>
          <a:p>
            <a:r>
              <a:rPr lang="nb-NO" dirty="0" smtClean="0">
                <a:sym typeface="Wingdings" pitchFamily="2" charset="2"/>
              </a:rPr>
              <a:t>Eksempel - </a:t>
            </a:r>
            <a:r>
              <a:rPr lang="nb-NO" dirty="0" err="1" smtClean="0">
                <a:sym typeface="Wingdings" pitchFamily="2" charset="2"/>
              </a:rPr>
              <a:t>Vidar_M</a:t>
            </a:r>
            <a:r>
              <a:rPr lang="nb-NO" dirty="0" smtClean="0">
                <a:sym typeface="Wingdings" pitchFamily="2" charset="2"/>
              </a:rPr>
              <a:t> på Ski</a:t>
            </a:r>
          </a:p>
          <a:p>
            <a:pPr lvl="1"/>
            <a:r>
              <a:rPr lang="nb-NO" dirty="0" smtClean="0">
                <a:sym typeface="Wingdings" pitchFamily="2" charset="2"/>
                <a:hlinkClick r:id="rId2"/>
              </a:rPr>
              <a:t>RGB</a:t>
            </a:r>
            <a:endParaRPr lang="nb-NO" dirty="0" smtClean="0">
              <a:sym typeface="Wingdings" pitchFamily="2" charset="2"/>
            </a:endParaRPr>
          </a:p>
          <a:p>
            <a:pPr lvl="1"/>
            <a:r>
              <a:rPr lang="nb-NO" dirty="0" smtClean="0">
                <a:hlinkClick r:id="rId3"/>
              </a:rPr>
              <a:t>A Star Travel</a:t>
            </a:r>
            <a:endParaRPr lang="nb-NO" dirty="0" smtClean="0"/>
          </a:p>
          <a:p>
            <a:pPr lvl="1"/>
            <a:r>
              <a:rPr lang="nb-NO" dirty="0" smtClean="0">
                <a:hlinkClick r:id="rId4"/>
              </a:rPr>
              <a:t>The Simpsons</a:t>
            </a:r>
            <a:endParaRPr lang="nb-NO" dirty="0" smtClean="0"/>
          </a:p>
          <a:p>
            <a:pPr lvl="1"/>
            <a:r>
              <a:rPr lang="nb-NO" dirty="0" smtClean="0">
                <a:hlinkClick r:id="rId5"/>
              </a:rPr>
              <a:t>Sgt. Pepper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595563"/>
            <a:ext cx="20288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8945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Puzzels</a:t>
            </a:r>
            <a:r>
              <a:rPr lang="nb-NO" dirty="0" smtClean="0"/>
              <a:t> for Nerds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Matmatikk</a:t>
            </a:r>
            <a:r>
              <a:rPr lang="nb-NO" dirty="0" smtClean="0"/>
              <a:t> (</a:t>
            </a:r>
            <a:r>
              <a:rPr lang="nb-NO" dirty="0" err="1" smtClean="0">
                <a:hlinkClick r:id="rId2"/>
              </a:rPr>
              <a:t>Qualified</a:t>
            </a:r>
            <a:r>
              <a:rPr lang="nb-NO" dirty="0" smtClean="0">
                <a:hlinkClick r:id="rId2"/>
              </a:rPr>
              <a:t> for IMT?</a:t>
            </a:r>
            <a:r>
              <a:rPr lang="nb-NO" dirty="0" smtClean="0"/>
              <a:t>)</a:t>
            </a:r>
          </a:p>
          <a:p>
            <a:r>
              <a:rPr lang="nb-NO" dirty="0" smtClean="0"/>
              <a:t>Data (</a:t>
            </a:r>
            <a:r>
              <a:rPr lang="nb-NO" dirty="0" smtClean="0">
                <a:hlinkClick r:id="rId3"/>
              </a:rPr>
              <a:t>Bits &amp; Gates</a:t>
            </a:r>
            <a:r>
              <a:rPr lang="nb-NO" dirty="0" smtClean="0"/>
              <a:t>)</a:t>
            </a:r>
          </a:p>
          <a:p>
            <a:r>
              <a:rPr lang="nb-NO" dirty="0" smtClean="0"/>
              <a:t>Fysikk</a:t>
            </a:r>
          </a:p>
          <a:p>
            <a:r>
              <a:rPr lang="nb-NO" dirty="0" smtClean="0"/>
              <a:t>Kjemi (</a:t>
            </a:r>
            <a:r>
              <a:rPr lang="nb-NO" dirty="0" err="1" smtClean="0"/>
              <a:t>Periodic</a:t>
            </a:r>
            <a:r>
              <a:rPr lang="nb-NO" dirty="0" smtClean="0"/>
              <a:t> </a:t>
            </a:r>
            <a:r>
              <a:rPr lang="nb-NO" dirty="0" err="1" smtClean="0"/>
              <a:t>table</a:t>
            </a:r>
            <a:r>
              <a:rPr lang="nb-NO" dirty="0" smtClean="0"/>
              <a:t>)</a:t>
            </a:r>
          </a:p>
          <a:p>
            <a:r>
              <a:rPr lang="nb-NO" dirty="0" smtClean="0"/>
              <a:t>IQ (</a:t>
            </a:r>
            <a:r>
              <a:rPr lang="nb-NO" dirty="0" smtClean="0">
                <a:hlinkClick r:id="rId4"/>
              </a:rPr>
              <a:t>Er du smart nok?</a:t>
            </a:r>
            <a:r>
              <a:rPr lang="nb-NO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27528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Standard </a:t>
            </a:r>
            <a:r>
              <a:rPr lang="nb-NO" dirty="0" err="1" smtClean="0"/>
              <a:t>puzzels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Sudoku</a:t>
            </a:r>
            <a:endParaRPr lang="nb-NO" dirty="0" smtClean="0"/>
          </a:p>
          <a:p>
            <a:pPr lvl="1"/>
            <a:r>
              <a:rPr lang="nb-NO" dirty="0" smtClean="0">
                <a:hlinkClick r:id="rId2"/>
              </a:rPr>
              <a:t>Tromsø </a:t>
            </a:r>
            <a:r>
              <a:rPr lang="nb-NO" dirty="0" err="1" smtClean="0">
                <a:hlinkClick r:id="rId2"/>
              </a:rPr>
              <a:t>Sudoku</a:t>
            </a:r>
            <a:r>
              <a:rPr lang="nb-NO" dirty="0" smtClean="0">
                <a:hlinkClick r:id="rId2"/>
              </a:rPr>
              <a:t> </a:t>
            </a:r>
            <a:r>
              <a:rPr lang="nb-NO" dirty="0" err="1" smtClean="0">
                <a:hlinkClick r:id="rId2"/>
              </a:rPr>
              <a:t>puzzel</a:t>
            </a:r>
            <a:endParaRPr lang="nb-NO" dirty="0" smtClean="0"/>
          </a:p>
          <a:p>
            <a:pPr lvl="1"/>
            <a:r>
              <a:rPr lang="nb-NO" dirty="0" err="1" smtClean="0">
                <a:hlinkClick r:id="rId3"/>
              </a:rPr>
              <a:t>Mystery</a:t>
            </a:r>
            <a:r>
              <a:rPr lang="nb-NO" dirty="0" smtClean="0">
                <a:hlinkClick r:id="rId3"/>
              </a:rPr>
              <a:t> S@M#05</a:t>
            </a:r>
            <a:endParaRPr lang="nb-NO" dirty="0" smtClean="0"/>
          </a:p>
          <a:p>
            <a:r>
              <a:rPr lang="nb-NO" dirty="0" err="1" smtClean="0"/>
              <a:t>Nonogram</a:t>
            </a:r>
            <a:r>
              <a:rPr lang="nb-NO" dirty="0" smtClean="0"/>
              <a:t> (</a:t>
            </a:r>
            <a:r>
              <a:rPr lang="nb-NO" dirty="0" err="1" smtClean="0">
                <a:hlinkClick r:id="rId4"/>
              </a:rPr>
              <a:t>Nonogram</a:t>
            </a:r>
            <a:r>
              <a:rPr lang="nb-NO" dirty="0" smtClean="0">
                <a:hlinkClick r:id="rId4"/>
              </a:rPr>
              <a:t> </a:t>
            </a:r>
            <a:r>
              <a:rPr lang="nb-NO" dirty="0" err="1" smtClean="0">
                <a:hlinkClick r:id="rId4"/>
              </a:rPr>
              <a:t>puzzel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5980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Bilder </a:t>
            </a:r>
            <a:r>
              <a:rPr lang="nb-NO" dirty="0" err="1" smtClean="0"/>
              <a:t>puzzels</a:t>
            </a:r>
            <a:r>
              <a:rPr lang="nb-NO" dirty="0" smtClean="0"/>
              <a:t> (ikke manipulering)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Gjenkjenne malerier (</a:t>
            </a:r>
            <a:r>
              <a:rPr lang="nb-NO" dirty="0" smtClean="0">
                <a:hlinkClick r:id="rId2"/>
              </a:rPr>
              <a:t>Ars longa, vita brevis #1</a:t>
            </a:r>
            <a:r>
              <a:rPr lang="nb-NO" dirty="0" smtClean="0"/>
              <a:t>)</a:t>
            </a:r>
          </a:p>
          <a:p>
            <a:r>
              <a:rPr lang="nb-NO" dirty="0" smtClean="0"/>
              <a:t>bilder tatt i </a:t>
            </a:r>
            <a:r>
              <a:rPr lang="nb-NO" dirty="0"/>
              <a:t>byer (</a:t>
            </a:r>
            <a:r>
              <a:rPr lang="nb-NO" dirty="0">
                <a:hlinkClick r:id="rId3"/>
              </a:rPr>
              <a:t>Gutta på tur #2</a:t>
            </a:r>
            <a:r>
              <a:rPr lang="nb-NO" dirty="0"/>
              <a:t>)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Alltid / ofte må man tolke svar etterpå.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9849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1552</Words>
  <Application>Microsoft Office PowerPoint</Application>
  <PresentationFormat>Skjermfremvisning (4:3)</PresentationFormat>
  <Paragraphs>382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43</vt:i4>
      </vt:variant>
    </vt:vector>
  </HeadingPairs>
  <TitlesOfParts>
    <vt:vector size="44" baseType="lpstr">
      <vt:lpstr>Office-tema</vt:lpstr>
      <vt:lpstr>Mystery Masterclass</vt:lpstr>
      <vt:lpstr>Innhold</vt:lpstr>
      <vt:lpstr>Mystery eller unknown</vt:lpstr>
      <vt:lpstr>Type mystery cacher</vt:lpstr>
      <vt:lpstr>Bonus puzzels</vt:lpstr>
      <vt:lpstr>List puzzels</vt:lpstr>
      <vt:lpstr>Puzzels for Nerds</vt:lpstr>
      <vt:lpstr>Standard puzzels</vt:lpstr>
      <vt:lpstr>Bilder puzzels (ikke manipulering)</vt:lpstr>
      <vt:lpstr>Interaktivt, f eks puslespill</vt:lpstr>
      <vt:lpstr>Nummer systemer puzzels</vt:lpstr>
      <vt:lpstr>Bilde manipulering</vt:lpstr>
      <vt:lpstr>Cipher puzzels</vt:lpstr>
      <vt:lpstr>Enkle regler for å finne ut av hvor man begynner</vt:lpstr>
      <vt:lpstr>Bokstav frekvens http://rumkin.com/tools/cipher/frequency.php</vt:lpstr>
      <vt:lpstr>Mønster</vt:lpstr>
      <vt:lpstr>Mønster</vt:lpstr>
      <vt:lpstr>Mønster</vt:lpstr>
      <vt:lpstr>Lengde på teksten</vt:lpstr>
      <vt:lpstr>Verktøyene som er ofte brukt</vt:lpstr>
      <vt:lpstr>Hvordan man ser det som ikke sees</vt:lpstr>
      <vt:lpstr>Hvordan man ser det som ikke sees</vt:lpstr>
      <vt:lpstr>Hvordan man ser det som ikke sees</vt:lpstr>
      <vt:lpstr>Hvordan man ser det som ikke sees</vt:lpstr>
      <vt:lpstr>ROT3, 13, 47 osv</vt:lpstr>
      <vt:lpstr>ROT3, 13, 47 osv</vt:lpstr>
      <vt:lpstr>ROT3, 13, 47 osv</vt:lpstr>
      <vt:lpstr>ROT</vt:lpstr>
      <vt:lpstr>Triks med HTML kildekode</vt:lpstr>
      <vt:lpstr>Triks med HTML kildekode</vt:lpstr>
      <vt:lpstr>Monoalfabetisk substitution</vt:lpstr>
      <vt:lpstr>Monoalfabetisk substitution</vt:lpstr>
      <vt:lpstr>Monoalfabetisk substitution</vt:lpstr>
      <vt:lpstr>Monoalpfabetisk juks!</vt:lpstr>
      <vt:lpstr>Monoalfabetisk substitution</vt:lpstr>
      <vt:lpstr>Monoalphabetisk substitution</vt:lpstr>
      <vt:lpstr>Polyalfabetisk</vt:lpstr>
      <vt:lpstr>Polyalfabetisk - Vignere</vt:lpstr>
      <vt:lpstr>Polyalfabetisk - Vignere</vt:lpstr>
      <vt:lpstr>Polyafabetisk - Vigenere</vt:lpstr>
      <vt:lpstr>Vigenere kryptoanalyse</vt:lpstr>
      <vt:lpstr>Øvingscacher</vt:lpstr>
      <vt:lpstr>Hjemmelekse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Mystery Masterclass</dc:title>
  <dc:creator>Andy</dc:creator>
  <cp:lastModifiedBy>OddMagne</cp:lastModifiedBy>
  <cp:revision>42</cp:revision>
  <dcterms:created xsi:type="dcterms:W3CDTF">2013-05-01T16:01:57Z</dcterms:created>
  <dcterms:modified xsi:type="dcterms:W3CDTF">2013-12-07T20:15:31Z</dcterms:modified>
</cp:coreProperties>
</file>